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1"/>
  </p:notesMasterIdLst>
  <p:sldIdLst>
    <p:sldId id="256" r:id="rId2"/>
    <p:sldId id="2147309320" r:id="rId3"/>
    <p:sldId id="257" r:id="rId4"/>
    <p:sldId id="2147309302" r:id="rId5"/>
    <p:sldId id="281" r:id="rId6"/>
    <p:sldId id="2147309284" r:id="rId7"/>
    <p:sldId id="2147309297" r:id="rId8"/>
    <p:sldId id="2147309268" r:id="rId9"/>
    <p:sldId id="2147309321" r:id="rId10"/>
    <p:sldId id="2147309275" r:id="rId11"/>
    <p:sldId id="2147309285" r:id="rId12"/>
    <p:sldId id="2147309276" r:id="rId13"/>
    <p:sldId id="2147309281" r:id="rId14"/>
    <p:sldId id="2147309298" r:id="rId15"/>
    <p:sldId id="266" r:id="rId16"/>
    <p:sldId id="2147309319" r:id="rId17"/>
    <p:sldId id="2147309287" r:id="rId18"/>
    <p:sldId id="2147309294" r:id="rId19"/>
    <p:sldId id="2147309289" r:id="rId20"/>
    <p:sldId id="2147309293" r:id="rId21"/>
    <p:sldId id="2147309299" r:id="rId22"/>
    <p:sldId id="2147309295" r:id="rId23"/>
    <p:sldId id="267" r:id="rId24"/>
    <p:sldId id="2147309288" r:id="rId25"/>
    <p:sldId id="264" r:id="rId26"/>
    <p:sldId id="259" r:id="rId27"/>
    <p:sldId id="2147309292" r:id="rId28"/>
    <p:sldId id="296" r:id="rId29"/>
    <p:sldId id="2147309291" r:id="rId30"/>
    <p:sldId id="2147309300" r:id="rId31"/>
    <p:sldId id="2147309314" r:id="rId32"/>
    <p:sldId id="2147309296" r:id="rId33"/>
    <p:sldId id="2147309301" r:id="rId34"/>
    <p:sldId id="2147309277" r:id="rId35"/>
    <p:sldId id="2147309310" r:id="rId36"/>
    <p:sldId id="2147309324" r:id="rId37"/>
    <p:sldId id="2147309311" r:id="rId38"/>
    <p:sldId id="2147309306" r:id="rId39"/>
    <p:sldId id="2147309307" r:id="rId40"/>
    <p:sldId id="2147309323" r:id="rId41"/>
    <p:sldId id="2147309304" r:id="rId42"/>
    <p:sldId id="2147309303" r:id="rId43"/>
    <p:sldId id="2147309312" r:id="rId44"/>
    <p:sldId id="2147309305" r:id="rId45"/>
    <p:sldId id="2147309308" r:id="rId46"/>
    <p:sldId id="2147309326" r:id="rId47"/>
    <p:sldId id="2147309410" r:id="rId48"/>
    <p:sldId id="2147309411" r:id="rId49"/>
    <p:sldId id="2147309315" r:id="rId50"/>
    <p:sldId id="2147309316" r:id="rId51"/>
    <p:sldId id="2147309325" r:id="rId52"/>
    <p:sldId id="2147309309" r:id="rId53"/>
    <p:sldId id="2147309317" r:id="rId54"/>
    <p:sldId id="2147309322" r:id="rId55"/>
    <p:sldId id="2147309318" r:id="rId56"/>
    <p:sldId id="2147309283" r:id="rId57"/>
    <p:sldId id="2147309327" r:id="rId58"/>
    <p:sldId id="2147309328" r:id="rId59"/>
    <p:sldId id="2147309358" r:id="rId60"/>
    <p:sldId id="2147309338" r:id="rId61"/>
    <p:sldId id="2147309329" r:id="rId62"/>
    <p:sldId id="2147309341" r:id="rId63"/>
    <p:sldId id="2147309342" r:id="rId64"/>
    <p:sldId id="2147309360" r:id="rId65"/>
    <p:sldId id="2147309352" r:id="rId66"/>
    <p:sldId id="2147309353" r:id="rId67"/>
    <p:sldId id="2147309359" r:id="rId68"/>
    <p:sldId id="2147309351" r:id="rId69"/>
    <p:sldId id="2147309397" r:id="rId70"/>
    <p:sldId id="2147309330" r:id="rId71"/>
    <p:sldId id="2147309331" r:id="rId72"/>
    <p:sldId id="2147309334" r:id="rId73"/>
    <p:sldId id="2147309335" r:id="rId74"/>
    <p:sldId id="2147309336" r:id="rId75"/>
    <p:sldId id="2147309337" r:id="rId76"/>
    <p:sldId id="2147309340" r:id="rId77"/>
    <p:sldId id="2147309343" r:id="rId78"/>
    <p:sldId id="2147309344" r:id="rId79"/>
    <p:sldId id="2147309345" r:id="rId80"/>
    <p:sldId id="2147309346" r:id="rId81"/>
    <p:sldId id="2147309347" r:id="rId82"/>
    <p:sldId id="2147309348" r:id="rId83"/>
    <p:sldId id="2147309349" r:id="rId84"/>
    <p:sldId id="2147309350" r:id="rId85"/>
    <p:sldId id="2147309354" r:id="rId86"/>
    <p:sldId id="2147309355" r:id="rId87"/>
    <p:sldId id="2147309356" r:id="rId88"/>
    <p:sldId id="2147309368" r:id="rId89"/>
    <p:sldId id="2147309367" r:id="rId90"/>
    <p:sldId id="2147309362" r:id="rId91"/>
    <p:sldId id="2147309374" r:id="rId92"/>
    <p:sldId id="2147309377" r:id="rId93"/>
    <p:sldId id="2147309379" r:id="rId94"/>
    <p:sldId id="2147309378" r:id="rId95"/>
    <p:sldId id="2147309381" r:id="rId96"/>
    <p:sldId id="2147309385" r:id="rId97"/>
    <p:sldId id="2147309391" r:id="rId98"/>
    <p:sldId id="2147309401" r:id="rId99"/>
    <p:sldId id="2147309361" r:id="rId100"/>
    <p:sldId id="2147309399" r:id="rId101"/>
    <p:sldId id="2147309376" r:id="rId102"/>
    <p:sldId id="2147309400" r:id="rId103"/>
    <p:sldId id="2147309396" r:id="rId104"/>
    <p:sldId id="2147309393" r:id="rId105"/>
    <p:sldId id="2147309392" r:id="rId106"/>
    <p:sldId id="2147309408" r:id="rId107"/>
    <p:sldId id="2147309388" r:id="rId108"/>
    <p:sldId id="2147309407" r:id="rId109"/>
    <p:sldId id="2147309402" r:id="rId110"/>
    <p:sldId id="2147309406" r:id="rId111"/>
    <p:sldId id="2147309403" r:id="rId112"/>
    <p:sldId id="2147309398" r:id="rId113"/>
    <p:sldId id="2147309387" r:id="rId114"/>
    <p:sldId id="2147309380" r:id="rId115"/>
    <p:sldId id="2147309382" r:id="rId116"/>
    <p:sldId id="2147309390" r:id="rId117"/>
    <p:sldId id="2147309389" r:id="rId118"/>
    <p:sldId id="2147309395" r:id="rId119"/>
    <p:sldId id="2147309394" r:id="rId120"/>
    <p:sldId id="2147309405" r:id="rId121"/>
    <p:sldId id="2147309369" r:id="rId122"/>
    <p:sldId id="2147309384" r:id="rId123"/>
    <p:sldId id="2147309375" r:id="rId124"/>
    <p:sldId id="2147309357" r:id="rId125"/>
    <p:sldId id="2147309366" r:id="rId126"/>
    <p:sldId id="2147309404" r:id="rId127"/>
    <p:sldId id="2147309370" r:id="rId128"/>
    <p:sldId id="2147309371" r:id="rId129"/>
    <p:sldId id="2147309409" r:id="rId1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4BE846-3705-4BC4-B7D5-B86815B3582D}" v="17" dt="2024-01-12T22:24:42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6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microsoft.com/office/2018/10/relationships/authors" Target="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7A7C8A5F-D3BD-4625-8050-6A8DC422F3F6}"/>
    <pc:docChg chg="undo custSel addSld delSld modSld sldOrd">
      <pc:chgData name="Mihai Budiu" userId="3fe408b5c12bb05c" providerId="LiveId" clId="{7A7C8A5F-D3BD-4625-8050-6A8DC422F3F6}" dt="2023-11-27T18:11:54.547" v="21969" actId="478"/>
      <pc:docMkLst>
        <pc:docMk/>
      </pc:docMkLst>
      <pc:sldChg chg="modSp mod">
        <pc:chgData name="Mihai Budiu" userId="3fe408b5c12bb05c" providerId="LiveId" clId="{7A7C8A5F-D3BD-4625-8050-6A8DC422F3F6}" dt="2023-11-18T18:35:39.995" v="21728" actId="403"/>
        <pc:sldMkLst>
          <pc:docMk/>
          <pc:sldMk cId="620354099" sldId="256"/>
        </pc:sldMkLst>
        <pc:spChg chg="mod">
          <ac:chgData name="Mihai Budiu" userId="3fe408b5c12bb05c" providerId="LiveId" clId="{7A7C8A5F-D3BD-4625-8050-6A8DC422F3F6}" dt="2023-11-18T18:35:39.995" v="21728" actId="403"/>
          <ac:spMkLst>
            <pc:docMk/>
            <pc:sldMk cId="620354099" sldId="256"/>
            <ac:spMk id="3" creationId="{3A7CEF9C-CC01-77BE-C028-7437E04BD633}"/>
          </ac:spMkLst>
        </pc:spChg>
      </pc:sldChg>
      <pc:sldChg chg="modSp mod">
        <pc:chgData name="Mihai Budiu" userId="3fe408b5c12bb05c" providerId="LiveId" clId="{7A7C8A5F-D3BD-4625-8050-6A8DC422F3F6}" dt="2023-11-22T18:13:25.744" v="21934" actId="1076"/>
        <pc:sldMkLst>
          <pc:docMk/>
          <pc:sldMk cId="635769897" sldId="296"/>
        </pc:sldMkLst>
        <pc:spChg chg="mod">
          <ac:chgData name="Mihai Budiu" userId="3fe408b5c12bb05c" providerId="LiveId" clId="{7A7C8A5F-D3BD-4625-8050-6A8DC422F3F6}" dt="2023-11-22T18:13:25.744" v="21934" actId="1076"/>
          <ac:spMkLst>
            <pc:docMk/>
            <pc:sldMk cId="635769897" sldId="296"/>
            <ac:spMk id="6" creationId="{00000000-0000-0000-0000-000000000000}"/>
          </ac:spMkLst>
        </pc:spChg>
      </pc:sldChg>
      <pc:sldChg chg="delSp modSp mod">
        <pc:chgData name="Mihai Budiu" userId="3fe408b5c12bb05c" providerId="LiveId" clId="{7A7C8A5F-D3BD-4625-8050-6A8DC422F3F6}" dt="2023-11-22T19:20:47.442" v="21939" actId="1076"/>
        <pc:sldMkLst>
          <pc:docMk/>
          <pc:sldMk cId="3848182500" sldId="2147309276"/>
        </pc:sldMkLst>
        <pc:spChg chg="del">
          <ac:chgData name="Mihai Budiu" userId="3fe408b5c12bb05c" providerId="LiveId" clId="{7A7C8A5F-D3BD-4625-8050-6A8DC422F3F6}" dt="2023-11-22T19:20:40.223" v="21937" actId="478"/>
          <ac:spMkLst>
            <pc:docMk/>
            <pc:sldMk cId="3848182500" sldId="2147309276"/>
            <ac:spMk id="3" creationId="{26283B80-B21F-D70D-8A7B-4290C953BF13}"/>
          </ac:spMkLst>
        </pc:spChg>
        <pc:spChg chg="mod">
          <ac:chgData name="Mihai Budiu" userId="3fe408b5c12bb05c" providerId="LiveId" clId="{7A7C8A5F-D3BD-4625-8050-6A8DC422F3F6}" dt="2023-11-22T19:20:44.232" v="21938" actId="14100"/>
          <ac:spMkLst>
            <pc:docMk/>
            <pc:sldMk cId="3848182500" sldId="2147309276"/>
            <ac:spMk id="6" creationId="{3A0409C0-2A13-9A63-07BC-5D99D2063E97}"/>
          </ac:spMkLst>
        </pc:spChg>
        <pc:spChg chg="mod">
          <ac:chgData name="Mihai Budiu" userId="3fe408b5c12bb05c" providerId="LiveId" clId="{7A7C8A5F-D3BD-4625-8050-6A8DC422F3F6}" dt="2023-11-22T19:20:47.442" v="21939" actId="1076"/>
          <ac:spMkLst>
            <pc:docMk/>
            <pc:sldMk cId="3848182500" sldId="2147309276"/>
            <ac:spMk id="7" creationId="{0A3C9168-78EE-E968-12C1-39700AB9BE2C}"/>
          </ac:spMkLst>
        </pc:spChg>
        <pc:spChg chg="del">
          <ac:chgData name="Mihai Budiu" userId="3fe408b5c12bb05c" providerId="LiveId" clId="{7A7C8A5F-D3BD-4625-8050-6A8DC422F3F6}" dt="2023-11-22T19:20:39.066" v="21936" actId="478"/>
          <ac:spMkLst>
            <pc:docMk/>
            <pc:sldMk cId="3848182500" sldId="2147309276"/>
            <ac:spMk id="9" creationId="{AC64A362-69BA-E8B0-79AF-13EE7C1F0C79}"/>
          </ac:spMkLst>
        </pc:spChg>
      </pc:sldChg>
      <pc:sldChg chg="modSp mod">
        <pc:chgData name="Mihai Budiu" userId="3fe408b5c12bb05c" providerId="LiveId" clId="{7A7C8A5F-D3BD-4625-8050-6A8DC422F3F6}" dt="2023-11-22T17:45:30.771" v="21913" actId="1076"/>
        <pc:sldMkLst>
          <pc:docMk/>
          <pc:sldMk cId="4195802766" sldId="2147309285"/>
        </pc:sldMkLst>
        <pc:spChg chg="mod">
          <ac:chgData name="Mihai Budiu" userId="3fe408b5c12bb05c" providerId="LiveId" clId="{7A7C8A5F-D3BD-4625-8050-6A8DC422F3F6}" dt="2023-11-22T17:45:30.771" v="21913" actId="1076"/>
          <ac:spMkLst>
            <pc:docMk/>
            <pc:sldMk cId="4195802766" sldId="2147309285"/>
            <ac:spMk id="5" creationId="{F26FE312-AF8D-7005-5A5A-CAA4D96DD764}"/>
          </ac:spMkLst>
        </pc:spChg>
      </pc:sldChg>
      <pc:sldChg chg="del">
        <pc:chgData name="Mihai Budiu" userId="3fe408b5c12bb05c" providerId="LiveId" clId="{7A7C8A5F-D3BD-4625-8050-6A8DC422F3F6}" dt="2023-11-22T19:20:34.874" v="21935" actId="47"/>
        <pc:sldMkLst>
          <pc:docMk/>
          <pc:sldMk cId="698413415" sldId="2147309286"/>
        </pc:sldMkLst>
      </pc:sldChg>
      <pc:sldChg chg="del">
        <pc:chgData name="Mihai Budiu" userId="3fe408b5c12bb05c" providerId="LiveId" clId="{7A7C8A5F-D3BD-4625-8050-6A8DC422F3F6}" dt="2023-11-22T19:20:55.489" v="21940" actId="47"/>
        <pc:sldMkLst>
          <pc:docMk/>
          <pc:sldMk cId="4033812473" sldId="2147309290"/>
        </pc:sldMkLst>
      </pc:sldChg>
      <pc:sldChg chg="modSp mod">
        <pc:chgData name="Mihai Budiu" userId="3fe408b5c12bb05c" providerId="LiveId" clId="{7A7C8A5F-D3BD-4625-8050-6A8DC422F3F6}" dt="2023-11-22T17:59:50.801" v="21932" actId="20577"/>
        <pc:sldMkLst>
          <pc:docMk/>
          <pc:sldMk cId="2296457311" sldId="2147309294"/>
        </pc:sldMkLst>
        <pc:spChg chg="mod">
          <ac:chgData name="Mihai Budiu" userId="3fe408b5c12bb05c" providerId="LiveId" clId="{7A7C8A5F-D3BD-4625-8050-6A8DC422F3F6}" dt="2023-11-22T17:59:50.801" v="21932" actId="20577"/>
          <ac:spMkLst>
            <pc:docMk/>
            <pc:sldMk cId="2296457311" sldId="2147309294"/>
            <ac:spMk id="31" creationId="{218554DB-D5AF-E4FB-4A76-993AF317A01C}"/>
          </ac:spMkLst>
        </pc:spChg>
      </pc:sldChg>
      <pc:sldChg chg="modSp mod">
        <pc:chgData name="Mihai Budiu" userId="3fe408b5c12bb05c" providerId="LiveId" clId="{7A7C8A5F-D3BD-4625-8050-6A8DC422F3F6}" dt="2023-11-03T16:46:57.735" v="1" actId="13926"/>
        <pc:sldMkLst>
          <pc:docMk/>
          <pc:sldMk cId="970124038" sldId="2147309303"/>
        </pc:sldMkLst>
        <pc:spChg chg="mod">
          <ac:chgData name="Mihai Budiu" userId="3fe408b5c12bb05c" providerId="LiveId" clId="{7A7C8A5F-D3BD-4625-8050-6A8DC422F3F6}" dt="2023-11-03T16:46:57.735" v="1" actId="13926"/>
          <ac:spMkLst>
            <pc:docMk/>
            <pc:sldMk cId="970124038" sldId="2147309303"/>
            <ac:spMk id="3" creationId="{9129D9FA-09DD-9EDA-060B-D0745A348419}"/>
          </ac:spMkLst>
        </pc:spChg>
      </pc:sldChg>
      <pc:sldChg chg="modSp mod">
        <pc:chgData name="Mihai Budiu" userId="3fe408b5c12bb05c" providerId="LiveId" clId="{7A7C8A5F-D3BD-4625-8050-6A8DC422F3F6}" dt="2023-11-22T19:21:08.370" v="21944" actId="20577"/>
        <pc:sldMkLst>
          <pc:docMk/>
          <pc:sldMk cId="1089372914" sldId="2147309304"/>
        </pc:sldMkLst>
        <pc:spChg chg="mod">
          <ac:chgData name="Mihai Budiu" userId="3fe408b5c12bb05c" providerId="LiveId" clId="{7A7C8A5F-D3BD-4625-8050-6A8DC422F3F6}" dt="2023-11-22T19:21:08.370" v="21944" actId="20577"/>
          <ac:spMkLst>
            <pc:docMk/>
            <pc:sldMk cId="1089372914" sldId="2147309304"/>
            <ac:spMk id="3" creationId="{13B07F52-35F8-E43F-6861-D436432EBDD4}"/>
          </ac:spMkLst>
        </pc:spChg>
      </pc:sldChg>
      <pc:sldChg chg="modSp mod">
        <pc:chgData name="Mihai Budiu" userId="3fe408b5c12bb05c" providerId="LiveId" clId="{7A7C8A5F-D3BD-4625-8050-6A8DC422F3F6}" dt="2023-11-22T19:21:14.088" v="21945" actId="20577"/>
        <pc:sldMkLst>
          <pc:docMk/>
          <pc:sldMk cId="2980264959" sldId="2147309305"/>
        </pc:sldMkLst>
        <pc:spChg chg="mod">
          <ac:chgData name="Mihai Budiu" userId="3fe408b5c12bb05c" providerId="LiveId" clId="{7A7C8A5F-D3BD-4625-8050-6A8DC422F3F6}" dt="2023-11-22T19:21:14.088" v="21945" actId="20577"/>
          <ac:spMkLst>
            <pc:docMk/>
            <pc:sldMk cId="2980264959" sldId="2147309305"/>
            <ac:spMk id="3" creationId="{320C4F7A-C64B-B581-AEC6-373579357467}"/>
          </ac:spMkLst>
        </pc:spChg>
      </pc:sldChg>
      <pc:sldChg chg="del">
        <pc:chgData name="Mihai Budiu" userId="3fe408b5c12bb05c" providerId="LiveId" clId="{7A7C8A5F-D3BD-4625-8050-6A8DC422F3F6}" dt="2023-11-22T19:20:56.684" v="21941" actId="47"/>
        <pc:sldMkLst>
          <pc:docMk/>
          <pc:sldMk cId="3793117465" sldId="2147309313"/>
        </pc:sldMkLst>
      </pc:sldChg>
      <pc:sldChg chg="addSp delSp modSp new mod modClrScheme chgLayout">
        <pc:chgData name="Mihai Budiu" userId="3fe408b5c12bb05c" providerId="LiveId" clId="{7A7C8A5F-D3BD-4625-8050-6A8DC422F3F6}" dt="2023-11-16T00:01:21.992" v="11613" actId="1076"/>
        <pc:sldMkLst>
          <pc:docMk/>
          <pc:sldMk cId="1254742494" sldId="2147309327"/>
        </pc:sldMkLst>
        <pc:spChg chg="del mod ord">
          <ac:chgData name="Mihai Budiu" userId="3fe408b5c12bb05c" providerId="LiveId" clId="{7A7C8A5F-D3BD-4625-8050-6A8DC422F3F6}" dt="2023-11-14T22:32:50.964" v="3" actId="700"/>
          <ac:spMkLst>
            <pc:docMk/>
            <pc:sldMk cId="1254742494" sldId="2147309327"/>
            <ac:spMk id="2" creationId="{926A9252-562A-50BE-AFE0-B80001EB2850}"/>
          </ac:spMkLst>
        </pc:spChg>
        <pc:spChg chg="del mod ord">
          <ac:chgData name="Mihai Budiu" userId="3fe408b5c12bb05c" providerId="LiveId" clId="{7A7C8A5F-D3BD-4625-8050-6A8DC422F3F6}" dt="2023-11-14T22:32:50.964" v="3" actId="700"/>
          <ac:spMkLst>
            <pc:docMk/>
            <pc:sldMk cId="1254742494" sldId="2147309327"/>
            <ac:spMk id="3" creationId="{7AF0ABE5-A6AE-C4FE-7E09-18B5FE367B89}"/>
          </ac:spMkLst>
        </pc:spChg>
        <pc:spChg chg="mod ord">
          <ac:chgData name="Mihai Budiu" userId="3fe408b5c12bb05c" providerId="LiveId" clId="{7A7C8A5F-D3BD-4625-8050-6A8DC422F3F6}" dt="2023-11-14T22:32:50.964" v="3" actId="700"/>
          <ac:spMkLst>
            <pc:docMk/>
            <pc:sldMk cId="1254742494" sldId="2147309327"/>
            <ac:spMk id="4" creationId="{9619923B-EA42-9459-700F-FBFD4791EDDE}"/>
          </ac:spMkLst>
        </pc:spChg>
        <pc:spChg chg="add mod ord">
          <ac:chgData name="Mihai Budiu" userId="3fe408b5c12bb05c" providerId="LiveId" clId="{7A7C8A5F-D3BD-4625-8050-6A8DC422F3F6}" dt="2023-11-14T22:32:57.920" v="41" actId="20577"/>
          <ac:spMkLst>
            <pc:docMk/>
            <pc:sldMk cId="1254742494" sldId="2147309327"/>
            <ac:spMk id="5" creationId="{289B7C67-6E8A-9E6E-CD26-A42C4DCCCD78}"/>
          </ac:spMkLst>
        </pc:spChg>
        <pc:spChg chg="add mod ord">
          <ac:chgData name="Mihai Budiu" userId="3fe408b5c12bb05c" providerId="LiveId" clId="{7A7C8A5F-D3BD-4625-8050-6A8DC422F3F6}" dt="2023-11-14T22:33:09.059" v="116" actId="20577"/>
          <ac:spMkLst>
            <pc:docMk/>
            <pc:sldMk cId="1254742494" sldId="2147309327"/>
            <ac:spMk id="6" creationId="{ECCA194B-9A6E-33AE-5C4B-4001E301BE92}"/>
          </ac:spMkLst>
        </pc:spChg>
        <pc:picChg chg="add mod">
          <ac:chgData name="Mihai Budiu" userId="3fe408b5c12bb05c" providerId="LiveId" clId="{7A7C8A5F-D3BD-4625-8050-6A8DC422F3F6}" dt="2023-11-16T00:01:21.992" v="11613" actId="1076"/>
          <ac:picMkLst>
            <pc:docMk/>
            <pc:sldMk cId="1254742494" sldId="2147309327"/>
            <ac:picMk id="8" creationId="{E9313E8C-C119-9825-2437-29DDB6ED8F69}"/>
          </ac:picMkLst>
        </pc:picChg>
      </pc:sldChg>
      <pc:sldChg chg="addSp delSp modSp new mod modClrScheme chgLayout">
        <pc:chgData name="Mihai Budiu" userId="3fe408b5c12bb05c" providerId="LiveId" clId="{7A7C8A5F-D3BD-4625-8050-6A8DC422F3F6}" dt="2023-11-15T00:17:54.454" v="6219" actId="20577"/>
        <pc:sldMkLst>
          <pc:docMk/>
          <pc:sldMk cId="3007836273" sldId="2147309328"/>
        </pc:sldMkLst>
        <pc:spChg chg="del mod ord">
          <ac:chgData name="Mihai Budiu" userId="3fe408b5c12bb05c" providerId="LiveId" clId="{7A7C8A5F-D3BD-4625-8050-6A8DC422F3F6}" dt="2023-11-14T22:33:20.342" v="118" actId="700"/>
          <ac:spMkLst>
            <pc:docMk/>
            <pc:sldMk cId="3007836273" sldId="2147309328"/>
            <ac:spMk id="2" creationId="{BB76067C-E3AF-ED38-E997-EE95E46F4868}"/>
          </ac:spMkLst>
        </pc:spChg>
        <pc:spChg chg="del mod ord">
          <ac:chgData name="Mihai Budiu" userId="3fe408b5c12bb05c" providerId="LiveId" clId="{7A7C8A5F-D3BD-4625-8050-6A8DC422F3F6}" dt="2023-11-14T22:33:20.342" v="118" actId="700"/>
          <ac:spMkLst>
            <pc:docMk/>
            <pc:sldMk cId="3007836273" sldId="2147309328"/>
            <ac:spMk id="3" creationId="{3C03F8BB-B5DA-F81F-7947-503F0D84F0E9}"/>
          </ac:spMkLst>
        </pc:spChg>
        <pc:spChg chg="mod ord">
          <ac:chgData name="Mihai Budiu" userId="3fe408b5c12bb05c" providerId="LiveId" clId="{7A7C8A5F-D3BD-4625-8050-6A8DC422F3F6}" dt="2023-11-14T22:33:20.342" v="118" actId="700"/>
          <ac:spMkLst>
            <pc:docMk/>
            <pc:sldMk cId="3007836273" sldId="2147309328"/>
            <ac:spMk id="4" creationId="{50599A45-51A0-5A9E-D0CF-EDDE555E2D63}"/>
          </ac:spMkLst>
        </pc:spChg>
        <pc:spChg chg="add mod ord">
          <ac:chgData name="Mihai Budiu" userId="3fe408b5c12bb05c" providerId="LiveId" clId="{7A7C8A5F-D3BD-4625-8050-6A8DC422F3F6}" dt="2023-11-14T22:35:50.146" v="618" actId="20577"/>
          <ac:spMkLst>
            <pc:docMk/>
            <pc:sldMk cId="3007836273" sldId="2147309328"/>
            <ac:spMk id="5" creationId="{861D4A9C-58E1-6538-4F12-A96EBB23E2F8}"/>
          </ac:spMkLst>
        </pc:spChg>
        <pc:spChg chg="add mod ord">
          <ac:chgData name="Mihai Budiu" userId="3fe408b5c12bb05c" providerId="LiveId" clId="{7A7C8A5F-D3BD-4625-8050-6A8DC422F3F6}" dt="2023-11-15T00:17:54.454" v="6219" actId="20577"/>
          <ac:spMkLst>
            <pc:docMk/>
            <pc:sldMk cId="3007836273" sldId="2147309328"/>
            <ac:spMk id="6" creationId="{9A80A49A-5818-630F-F999-88C4911DE3B4}"/>
          </ac:spMkLst>
        </pc:spChg>
      </pc:sldChg>
      <pc:sldChg chg="modSp new mod">
        <pc:chgData name="Mihai Budiu" userId="3fe408b5c12bb05c" providerId="LiveId" clId="{7A7C8A5F-D3BD-4625-8050-6A8DC422F3F6}" dt="2023-11-15T00:18:08.336" v="6220" actId="20577"/>
        <pc:sldMkLst>
          <pc:docMk/>
          <pc:sldMk cId="2125509427" sldId="2147309329"/>
        </pc:sldMkLst>
        <pc:spChg chg="mod">
          <ac:chgData name="Mihai Budiu" userId="3fe408b5c12bb05c" providerId="LiveId" clId="{7A7C8A5F-D3BD-4625-8050-6A8DC422F3F6}" dt="2023-11-14T22:37:07.696" v="667" actId="20577"/>
          <ac:spMkLst>
            <pc:docMk/>
            <pc:sldMk cId="2125509427" sldId="2147309329"/>
            <ac:spMk id="2" creationId="{E060C7BA-553C-C4DA-AA39-DFA14613DA8A}"/>
          </ac:spMkLst>
        </pc:spChg>
        <pc:spChg chg="mod">
          <ac:chgData name="Mihai Budiu" userId="3fe408b5c12bb05c" providerId="LiveId" clId="{7A7C8A5F-D3BD-4625-8050-6A8DC422F3F6}" dt="2023-11-15T00:18:08.336" v="6220" actId="20577"/>
          <ac:spMkLst>
            <pc:docMk/>
            <pc:sldMk cId="2125509427" sldId="2147309329"/>
            <ac:spMk id="3" creationId="{18BBE8DC-A913-439F-D561-F25C1986DFFC}"/>
          </ac:spMkLst>
        </pc:spChg>
      </pc:sldChg>
      <pc:sldChg chg="modSp new mod">
        <pc:chgData name="Mihai Budiu" userId="3fe408b5c12bb05c" providerId="LiveId" clId="{7A7C8A5F-D3BD-4625-8050-6A8DC422F3F6}" dt="2023-11-16T00:02:17.111" v="11722" actId="20577"/>
        <pc:sldMkLst>
          <pc:docMk/>
          <pc:sldMk cId="160992192" sldId="2147309330"/>
        </pc:sldMkLst>
        <pc:spChg chg="mod">
          <ac:chgData name="Mihai Budiu" userId="3fe408b5c12bb05c" providerId="LiveId" clId="{7A7C8A5F-D3BD-4625-8050-6A8DC422F3F6}" dt="2023-11-14T22:40:04.608" v="759" actId="20577"/>
          <ac:spMkLst>
            <pc:docMk/>
            <pc:sldMk cId="160992192" sldId="2147309330"/>
            <ac:spMk id="2" creationId="{EC0043A0-6A55-89AA-09F7-CED9D1DF5B7F}"/>
          </ac:spMkLst>
        </pc:spChg>
        <pc:spChg chg="mod">
          <ac:chgData name="Mihai Budiu" userId="3fe408b5c12bb05c" providerId="LiveId" clId="{7A7C8A5F-D3BD-4625-8050-6A8DC422F3F6}" dt="2023-11-16T00:02:17.111" v="11722" actId="20577"/>
          <ac:spMkLst>
            <pc:docMk/>
            <pc:sldMk cId="160992192" sldId="2147309330"/>
            <ac:spMk id="3" creationId="{14BDF293-35E5-28B6-28C8-CC602D8E6ED2}"/>
          </ac:spMkLst>
        </pc:spChg>
      </pc:sldChg>
      <pc:sldChg chg="modSp new mod">
        <pc:chgData name="Mihai Budiu" userId="3fe408b5c12bb05c" providerId="LiveId" clId="{7A7C8A5F-D3BD-4625-8050-6A8DC422F3F6}" dt="2023-11-16T00:02:38.356" v="11724"/>
        <pc:sldMkLst>
          <pc:docMk/>
          <pc:sldMk cId="1887434276" sldId="2147309331"/>
        </pc:sldMkLst>
        <pc:spChg chg="mod">
          <ac:chgData name="Mihai Budiu" userId="3fe408b5c12bb05c" providerId="LiveId" clId="{7A7C8A5F-D3BD-4625-8050-6A8DC422F3F6}" dt="2023-11-14T22:57:32.503" v="919" actId="20577"/>
          <ac:spMkLst>
            <pc:docMk/>
            <pc:sldMk cId="1887434276" sldId="2147309331"/>
            <ac:spMk id="2" creationId="{7E8A1F78-0332-6EC2-DEF9-CC897AFDD194}"/>
          </ac:spMkLst>
        </pc:spChg>
        <pc:spChg chg="mod">
          <ac:chgData name="Mihai Budiu" userId="3fe408b5c12bb05c" providerId="LiveId" clId="{7A7C8A5F-D3BD-4625-8050-6A8DC422F3F6}" dt="2023-11-16T00:02:38.356" v="11724"/>
          <ac:spMkLst>
            <pc:docMk/>
            <pc:sldMk cId="1887434276" sldId="2147309331"/>
            <ac:spMk id="3" creationId="{619D5797-B2CE-90B1-669D-A030A06D6E79}"/>
          </ac:spMkLst>
        </pc:spChg>
      </pc:sldChg>
      <pc:sldChg chg="modSp new del mod">
        <pc:chgData name="Mihai Budiu" userId="3fe408b5c12bb05c" providerId="LiveId" clId="{7A7C8A5F-D3BD-4625-8050-6A8DC422F3F6}" dt="2023-11-14T23:15:51.392" v="1769" actId="47"/>
        <pc:sldMkLst>
          <pc:docMk/>
          <pc:sldMk cId="863596560" sldId="2147309332"/>
        </pc:sldMkLst>
        <pc:spChg chg="mod">
          <ac:chgData name="Mihai Budiu" userId="3fe408b5c12bb05c" providerId="LiveId" clId="{7A7C8A5F-D3BD-4625-8050-6A8DC422F3F6}" dt="2023-11-14T22:59:31.535" v="1082" actId="20577"/>
          <ac:spMkLst>
            <pc:docMk/>
            <pc:sldMk cId="863596560" sldId="2147309332"/>
            <ac:spMk id="2" creationId="{C824892D-0B0D-B746-746B-D1A4DD0CD09F}"/>
          </ac:spMkLst>
        </pc:spChg>
      </pc:sldChg>
      <pc:sldChg chg="modSp new del mod">
        <pc:chgData name="Mihai Budiu" userId="3fe408b5c12bb05c" providerId="LiveId" clId="{7A7C8A5F-D3BD-4625-8050-6A8DC422F3F6}" dt="2023-11-14T23:15:48.842" v="1768" actId="47"/>
        <pc:sldMkLst>
          <pc:docMk/>
          <pc:sldMk cId="960072558" sldId="2147309333"/>
        </pc:sldMkLst>
        <pc:spChg chg="mod">
          <ac:chgData name="Mihai Budiu" userId="3fe408b5c12bb05c" providerId="LiveId" clId="{7A7C8A5F-D3BD-4625-8050-6A8DC422F3F6}" dt="2023-11-14T23:10:30.361" v="1337" actId="20577"/>
          <ac:spMkLst>
            <pc:docMk/>
            <pc:sldMk cId="960072558" sldId="2147309333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6T00:02:42.231" v="11727" actId="27636"/>
        <pc:sldMkLst>
          <pc:docMk/>
          <pc:sldMk cId="52636284" sldId="2147309334"/>
        </pc:sldMkLst>
        <pc:spChg chg="mod">
          <ac:chgData name="Mihai Budiu" userId="3fe408b5c12bb05c" providerId="LiveId" clId="{7A7C8A5F-D3BD-4625-8050-6A8DC422F3F6}" dt="2023-11-14T23:15:56.222" v="1773" actId="20577"/>
          <ac:spMkLst>
            <pc:docMk/>
            <pc:sldMk cId="52636284" sldId="2147309334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2:42.231" v="11727" actId="27636"/>
          <ac:spMkLst>
            <pc:docMk/>
            <pc:sldMk cId="52636284" sldId="2147309334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6T00:02:47.090" v="11731" actId="5793"/>
        <pc:sldMkLst>
          <pc:docMk/>
          <pc:sldMk cId="2415717830" sldId="2147309335"/>
        </pc:sldMkLst>
        <pc:spChg chg="mod">
          <ac:chgData name="Mihai Budiu" userId="3fe408b5c12bb05c" providerId="LiveId" clId="{7A7C8A5F-D3BD-4625-8050-6A8DC422F3F6}" dt="2023-11-14T23:19:16.222" v="1984" actId="20577"/>
          <ac:spMkLst>
            <pc:docMk/>
            <pc:sldMk cId="2415717830" sldId="2147309335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2:47.090" v="11731" actId="5793"/>
          <ac:spMkLst>
            <pc:docMk/>
            <pc:sldMk cId="2415717830" sldId="2147309335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6T00:02:53.260" v="11736" actId="20577"/>
        <pc:sldMkLst>
          <pc:docMk/>
          <pc:sldMk cId="909650128" sldId="2147309336"/>
        </pc:sldMkLst>
        <pc:spChg chg="mod">
          <ac:chgData name="Mihai Budiu" userId="3fe408b5c12bb05c" providerId="LiveId" clId="{7A7C8A5F-D3BD-4625-8050-6A8DC422F3F6}" dt="2023-11-14T23:22:23.105" v="2240" actId="20577"/>
          <ac:spMkLst>
            <pc:docMk/>
            <pc:sldMk cId="909650128" sldId="2147309336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2:53.260" v="11736" actId="20577"/>
          <ac:spMkLst>
            <pc:docMk/>
            <pc:sldMk cId="909650128" sldId="2147309336"/>
            <ac:spMk id="3" creationId="{F0C5D7B2-949C-2197-1CF2-9A7EDD4C3EE0}"/>
          </ac:spMkLst>
        </pc:spChg>
      </pc:sldChg>
      <pc:sldChg chg="modSp add mod ord">
        <pc:chgData name="Mihai Budiu" userId="3fe408b5c12bb05c" providerId="LiveId" clId="{7A7C8A5F-D3BD-4625-8050-6A8DC422F3F6}" dt="2023-11-16T00:03:03.795" v="11751" actId="20577"/>
        <pc:sldMkLst>
          <pc:docMk/>
          <pc:sldMk cId="1007438474" sldId="2147309337"/>
        </pc:sldMkLst>
        <pc:spChg chg="mod">
          <ac:chgData name="Mihai Budiu" userId="3fe408b5c12bb05c" providerId="LiveId" clId="{7A7C8A5F-D3BD-4625-8050-6A8DC422F3F6}" dt="2023-11-14T23:31:55.603" v="2772" actId="20577"/>
          <ac:spMkLst>
            <pc:docMk/>
            <pc:sldMk cId="1007438474" sldId="2147309337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3:03.795" v="11751" actId="20577"/>
          <ac:spMkLst>
            <pc:docMk/>
            <pc:sldMk cId="1007438474" sldId="2147309337"/>
            <ac:spMk id="3" creationId="{F0C5D7B2-949C-2197-1CF2-9A7EDD4C3EE0}"/>
          </ac:spMkLst>
        </pc:spChg>
      </pc:sldChg>
      <pc:sldChg chg="modSp add mod ord">
        <pc:chgData name="Mihai Budiu" userId="3fe408b5c12bb05c" providerId="LiveId" clId="{7A7C8A5F-D3BD-4625-8050-6A8DC422F3F6}" dt="2023-11-15T00:17:17.162" v="6104" actId="313"/>
        <pc:sldMkLst>
          <pc:docMk/>
          <pc:sldMk cId="2320822972" sldId="2147309338"/>
        </pc:sldMkLst>
        <pc:spChg chg="mod">
          <ac:chgData name="Mihai Budiu" userId="3fe408b5c12bb05c" providerId="LiveId" clId="{7A7C8A5F-D3BD-4625-8050-6A8DC422F3F6}" dt="2023-11-14T23:23:48.100" v="2337" actId="20577"/>
          <ac:spMkLst>
            <pc:docMk/>
            <pc:sldMk cId="2320822972" sldId="2147309338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5T00:17:17.162" v="6104" actId="313"/>
          <ac:spMkLst>
            <pc:docMk/>
            <pc:sldMk cId="2320822972" sldId="2147309338"/>
            <ac:spMk id="3" creationId="{F0C5D7B2-949C-2197-1CF2-9A7EDD4C3EE0}"/>
          </ac:spMkLst>
        </pc:spChg>
      </pc:sldChg>
      <pc:sldChg chg="modSp add del mod ord">
        <pc:chgData name="Mihai Budiu" userId="3fe408b5c12bb05c" providerId="LiveId" clId="{7A7C8A5F-D3BD-4625-8050-6A8DC422F3F6}" dt="2023-11-14T23:38:43.961" v="3146" actId="47"/>
        <pc:sldMkLst>
          <pc:docMk/>
          <pc:sldMk cId="2578108037" sldId="2147309339"/>
        </pc:sldMkLst>
        <pc:spChg chg="mod">
          <ac:chgData name="Mihai Budiu" userId="3fe408b5c12bb05c" providerId="LiveId" clId="{7A7C8A5F-D3BD-4625-8050-6A8DC422F3F6}" dt="2023-11-14T23:34:00.608" v="2895" actId="313"/>
          <ac:spMkLst>
            <pc:docMk/>
            <pc:sldMk cId="2578108037" sldId="2147309339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6T00:03:25.353" v="11787" actId="20577"/>
        <pc:sldMkLst>
          <pc:docMk/>
          <pc:sldMk cId="582920486" sldId="2147309340"/>
        </pc:sldMkLst>
        <pc:spChg chg="mod">
          <ac:chgData name="Mihai Budiu" userId="3fe408b5c12bb05c" providerId="LiveId" clId="{7A7C8A5F-D3BD-4625-8050-6A8DC422F3F6}" dt="2023-11-14T23:39:21.765" v="3188" actId="20577"/>
          <ac:spMkLst>
            <pc:docMk/>
            <pc:sldMk cId="582920486" sldId="2147309340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3:25.353" v="11787" actId="20577"/>
          <ac:spMkLst>
            <pc:docMk/>
            <pc:sldMk cId="582920486" sldId="2147309340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5T00:17:19.188" v="6106" actId="313"/>
        <pc:sldMkLst>
          <pc:docMk/>
          <pc:sldMk cId="633097783" sldId="2147309341"/>
        </pc:sldMkLst>
        <pc:spChg chg="mod">
          <ac:chgData name="Mihai Budiu" userId="3fe408b5c12bb05c" providerId="LiveId" clId="{7A7C8A5F-D3BD-4625-8050-6A8DC422F3F6}" dt="2023-11-14T23:41:38.616" v="3329" actId="20577"/>
          <ac:spMkLst>
            <pc:docMk/>
            <pc:sldMk cId="633097783" sldId="2147309341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5T00:17:19.188" v="6106" actId="313"/>
          <ac:spMkLst>
            <pc:docMk/>
            <pc:sldMk cId="633097783" sldId="2147309341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41:29.137" v="3313" actId="2696"/>
        <pc:sldMkLst>
          <pc:docMk/>
          <pc:sldMk cId="944150961" sldId="2147309341"/>
        </pc:sldMkLst>
      </pc:sldChg>
      <pc:sldChg chg="add del">
        <pc:chgData name="Mihai Budiu" userId="3fe408b5c12bb05c" providerId="LiveId" clId="{7A7C8A5F-D3BD-4625-8050-6A8DC422F3F6}" dt="2023-11-14T23:34:30.460" v="2910"/>
        <pc:sldMkLst>
          <pc:docMk/>
          <pc:sldMk cId="1105581370" sldId="2147309341"/>
        </pc:sldMkLst>
      </pc:sldChg>
      <pc:sldChg chg="modSp add mod">
        <pc:chgData name="Mihai Budiu" userId="3fe408b5c12bb05c" providerId="LiveId" clId="{7A7C8A5F-D3BD-4625-8050-6A8DC422F3F6}" dt="2023-11-15T00:17:19.622" v="6107" actId="313"/>
        <pc:sldMkLst>
          <pc:docMk/>
          <pc:sldMk cId="1889993140" sldId="2147309342"/>
        </pc:sldMkLst>
        <pc:spChg chg="mod">
          <ac:chgData name="Mihai Budiu" userId="3fe408b5c12bb05c" providerId="LiveId" clId="{7A7C8A5F-D3BD-4625-8050-6A8DC422F3F6}" dt="2023-11-14T23:41:51.270" v="3354" actId="20577"/>
          <ac:spMkLst>
            <pc:docMk/>
            <pc:sldMk cId="1889993140" sldId="2147309342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5T00:17:19.622" v="6107" actId="313"/>
          <ac:spMkLst>
            <pc:docMk/>
            <pc:sldMk cId="1889993140" sldId="2147309342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34:30.025" v="2909"/>
        <pc:sldMkLst>
          <pc:docMk/>
          <pc:sldMk cId="3310538424" sldId="2147309342"/>
        </pc:sldMkLst>
      </pc:sldChg>
      <pc:sldChg chg="add del">
        <pc:chgData name="Mihai Budiu" userId="3fe408b5c12bb05c" providerId="LiveId" clId="{7A7C8A5F-D3BD-4625-8050-6A8DC422F3F6}" dt="2023-11-14T23:41:29.137" v="3313" actId="2696"/>
        <pc:sldMkLst>
          <pc:docMk/>
          <pc:sldMk cId="3699689428" sldId="2147309342"/>
        </pc:sldMkLst>
      </pc:sldChg>
      <pc:sldChg chg="add del">
        <pc:chgData name="Mihai Budiu" userId="3fe408b5c12bb05c" providerId="LiveId" clId="{7A7C8A5F-D3BD-4625-8050-6A8DC422F3F6}" dt="2023-11-14T23:34:29.769" v="2908"/>
        <pc:sldMkLst>
          <pc:docMk/>
          <pc:sldMk cId="829242851" sldId="2147309343"/>
        </pc:sldMkLst>
      </pc:sldChg>
      <pc:sldChg chg="modSp add del mod">
        <pc:chgData name="Mihai Budiu" userId="3fe408b5c12bb05c" providerId="LiveId" clId="{7A7C8A5F-D3BD-4625-8050-6A8DC422F3F6}" dt="2023-11-16T00:03:37.976" v="11793" actId="20577"/>
        <pc:sldMkLst>
          <pc:docMk/>
          <pc:sldMk cId="876545636" sldId="2147309343"/>
        </pc:sldMkLst>
        <pc:spChg chg="mod">
          <ac:chgData name="Mihai Budiu" userId="3fe408b5c12bb05c" providerId="LiveId" clId="{7A7C8A5F-D3BD-4625-8050-6A8DC422F3F6}" dt="2023-11-15T00:20:01.854" v="6319" actId="20577"/>
          <ac:spMkLst>
            <pc:docMk/>
            <pc:sldMk cId="876545636" sldId="2147309343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3:37.976" v="11793" actId="20577"/>
          <ac:spMkLst>
            <pc:docMk/>
            <pc:sldMk cId="876545636" sldId="2147309343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6T00:03:54.428" v="11826" actId="20577"/>
        <pc:sldMkLst>
          <pc:docMk/>
          <pc:sldMk cId="887056794" sldId="2147309344"/>
        </pc:sldMkLst>
        <pc:spChg chg="mod">
          <ac:chgData name="Mihai Budiu" userId="3fe408b5c12bb05c" providerId="LiveId" clId="{7A7C8A5F-D3BD-4625-8050-6A8DC422F3F6}" dt="2023-11-14T23:53:07.036" v="4518" actId="20577"/>
          <ac:spMkLst>
            <pc:docMk/>
            <pc:sldMk cId="887056794" sldId="2147309344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3:54.428" v="11826" actId="20577"/>
          <ac:spMkLst>
            <pc:docMk/>
            <pc:sldMk cId="887056794" sldId="2147309344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34:29.510" v="2907"/>
        <pc:sldMkLst>
          <pc:docMk/>
          <pc:sldMk cId="2234136073" sldId="2147309344"/>
        </pc:sldMkLst>
      </pc:sldChg>
      <pc:sldChg chg="add del">
        <pc:chgData name="Mihai Budiu" userId="3fe408b5c12bb05c" providerId="LiveId" clId="{7A7C8A5F-D3BD-4625-8050-6A8DC422F3F6}" dt="2023-11-14T23:50:33.944" v="4368" actId="47"/>
        <pc:sldMkLst>
          <pc:docMk/>
          <pc:sldMk cId="4271555553" sldId="2147309344"/>
        </pc:sldMkLst>
      </pc:sldChg>
      <pc:sldChg chg="add del">
        <pc:chgData name="Mihai Budiu" userId="3fe408b5c12bb05c" providerId="LiveId" clId="{7A7C8A5F-D3BD-4625-8050-6A8DC422F3F6}" dt="2023-11-14T23:50:34.125" v="4369" actId="47"/>
        <pc:sldMkLst>
          <pc:docMk/>
          <pc:sldMk cId="86385057" sldId="2147309345"/>
        </pc:sldMkLst>
      </pc:sldChg>
      <pc:sldChg chg="modSp add mod">
        <pc:chgData name="Mihai Budiu" userId="3fe408b5c12bb05c" providerId="LiveId" clId="{7A7C8A5F-D3BD-4625-8050-6A8DC422F3F6}" dt="2023-11-16T00:04:10.272" v="11846" actId="20577"/>
        <pc:sldMkLst>
          <pc:docMk/>
          <pc:sldMk cId="1473284024" sldId="2147309345"/>
        </pc:sldMkLst>
        <pc:spChg chg="mod">
          <ac:chgData name="Mihai Budiu" userId="3fe408b5c12bb05c" providerId="LiveId" clId="{7A7C8A5F-D3BD-4625-8050-6A8DC422F3F6}" dt="2023-11-14T23:55:01.003" v="4652" actId="20577"/>
          <ac:spMkLst>
            <pc:docMk/>
            <pc:sldMk cId="1473284024" sldId="2147309345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4:10.272" v="11846" actId="20577"/>
          <ac:spMkLst>
            <pc:docMk/>
            <pc:sldMk cId="1473284024" sldId="2147309345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34:29.262" v="2906"/>
        <pc:sldMkLst>
          <pc:docMk/>
          <pc:sldMk cId="2156472581" sldId="2147309345"/>
        </pc:sldMkLst>
      </pc:sldChg>
      <pc:sldChg chg="modSp add mod">
        <pc:chgData name="Mihai Budiu" userId="3fe408b5c12bb05c" providerId="LiveId" clId="{7A7C8A5F-D3BD-4625-8050-6A8DC422F3F6}" dt="2023-11-16T00:04:20.164" v="11867" actId="20577"/>
        <pc:sldMkLst>
          <pc:docMk/>
          <pc:sldMk cId="1044456344" sldId="2147309346"/>
        </pc:sldMkLst>
        <pc:spChg chg="mod">
          <ac:chgData name="Mihai Budiu" userId="3fe408b5c12bb05c" providerId="LiveId" clId="{7A7C8A5F-D3BD-4625-8050-6A8DC422F3F6}" dt="2023-11-14T23:57:29.875" v="4789" actId="20577"/>
          <ac:spMkLst>
            <pc:docMk/>
            <pc:sldMk cId="1044456344" sldId="2147309346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4:20.164" v="11867" actId="20577"/>
          <ac:spMkLst>
            <pc:docMk/>
            <pc:sldMk cId="1044456344" sldId="2147309346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50:34.295" v="4370" actId="47"/>
        <pc:sldMkLst>
          <pc:docMk/>
          <pc:sldMk cId="2517597228" sldId="2147309346"/>
        </pc:sldMkLst>
      </pc:sldChg>
      <pc:sldChg chg="add del">
        <pc:chgData name="Mihai Budiu" userId="3fe408b5c12bb05c" providerId="LiveId" clId="{7A7C8A5F-D3BD-4625-8050-6A8DC422F3F6}" dt="2023-11-14T23:34:29.051" v="2905"/>
        <pc:sldMkLst>
          <pc:docMk/>
          <pc:sldMk cId="3257172856" sldId="2147309346"/>
        </pc:sldMkLst>
      </pc:sldChg>
      <pc:sldChg chg="add del">
        <pc:chgData name="Mihai Budiu" userId="3fe408b5c12bb05c" providerId="LiveId" clId="{7A7C8A5F-D3BD-4625-8050-6A8DC422F3F6}" dt="2023-11-14T23:50:34.456" v="4371" actId="47"/>
        <pc:sldMkLst>
          <pc:docMk/>
          <pc:sldMk cId="1309507183" sldId="2147309347"/>
        </pc:sldMkLst>
      </pc:sldChg>
      <pc:sldChg chg="modSp add mod">
        <pc:chgData name="Mihai Budiu" userId="3fe408b5c12bb05c" providerId="LiveId" clId="{7A7C8A5F-D3BD-4625-8050-6A8DC422F3F6}" dt="2023-11-16T00:04:31.025" v="11874" actId="20577"/>
        <pc:sldMkLst>
          <pc:docMk/>
          <pc:sldMk cId="2402924297" sldId="2147309347"/>
        </pc:sldMkLst>
        <pc:spChg chg="mod">
          <ac:chgData name="Mihai Budiu" userId="3fe408b5c12bb05c" providerId="LiveId" clId="{7A7C8A5F-D3BD-4625-8050-6A8DC422F3F6}" dt="2023-11-15T00:13:02.202" v="5789" actId="20577"/>
          <ac:spMkLst>
            <pc:docMk/>
            <pc:sldMk cId="2402924297" sldId="2147309347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4:31.025" v="11874" actId="20577"/>
          <ac:spMkLst>
            <pc:docMk/>
            <pc:sldMk cId="2402924297" sldId="2147309347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6T00:04:36.672" v="11879" actId="20577"/>
        <pc:sldMkLst>
          <pc:docMk/>
          <pc:sldMk cId="941664311" sldId="2147309348"/>
        </pc:sldMkLst>
        <pc:spChg chg="mod">
          <ac:chgData name="Mihai Budiu" userId="3fe408b5c12bb05c" providerId="LiveId" clId="{7A7C8A5F-D3BD-4625-8050-6A8DC422F3F6}" dt="2023-11-15T00:15:04.941" v="5883" actId="20577"/>
          <ac:spMkLst>
            <pc:docMk/>
            <pc:sldMk cId="941664311" sldId="2147309348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4:36.672" v="11879" actId="20577"/>
          <ac:spMkLst>
            <pc:docMk/>
            <pc:sldMk cId="941664311" sldId="2147309348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50:34.617" v="4372" actId="47"/>
        <pc:sldMkLst>
          <pc:docMk/>
          <pc:sldMk cId="4230993083" sldId="2147309348"/>
        </pc:sldMkLst>
      </pc:sldChg>
      <pc:sldChg chg="add del">
        <pc:chgData name="Mihai Budiu" userId="3fe408b5c12bb05c" providerId="LiveId" clId="{7A7C8A5F-D3BD-4625-8050-6A8DC422F3F6}" dt="2023-11-14T23:50:34.777" v="4373" actId="47"/>
        <pc:sldMkLst>
          <pc:docMk/>
          <pc:sldMk cId="1871702736" sldId="2147309349"/>
        </pc:sldMkLst>
      </pc:sldChg>
      <pc:sldChg chg="modSp add mod">
        <pc:chgData name="Mihai Budiu" userId="3fe408b5c12bb05c" providerId="LiveId" clId="{7A7C8A5F-D3BD-4625-8050-6A8DC422F3F6}" dt="2023-11-16T00:04:41.936" v="11884" actId="20577"/>
        <pc:sldMkLst>
          <pc:docMk/>
          <pc:sldMk cId="2708888217" sldId="2147309349"/>
        </pc:sldMkLst>
        <pc:spChg chg="mod">
          <ac:chgData name="Mihai Budiu" userId="3fe408b5c12bb05c" providerId="LiveId" clId="{7A7C8A5F-D3BD-4625-8050-6A8DC422F3F6}" dt="2023-11-15T00:23:29.696" v="6534" actId="20577"/>
          <ac:spMkLst>
            <pc:docMk/>
            <pc:sldMk cId="2708888217" sldId="2147309349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4:41.936" v="11884" actId="20577"/>
          <ac:spMkLst>
            <pc:docMk/>
            <pc:sldMk cId="2708888217" sldId="2147309349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50:34.945" v="4374" actId="47"/>
        <pc:sldMkLst>
          <pc:docMk/>
          <pc:sldMk cId="1965136506" sldId="2147309350"/>
        </pc:sldMkLst>
      </pc:sldChg>
      <pc:sldChg chg="modSp add mod">
        <pc:chgData name="Mihai Budiu" userId="3fe408b5c12bb05c" providerId="LiveId" clId="{7A7C8A5F-D3BD-4625-8050-6A8DC422F3F6}" dt="2023-11-16T00:04:46.088" v="11888" actId="5793"/>
        <pc:sldMkLst>
          <pc:docMk/>
          <pc:sldMk cId="2977542531" sldId="2147309350"/>
        </pc:sldMkLst>
        <pc:spChg chg="mod">
          <ac:chgData name="Mihai Budiu" userId="3fe408b5c12bb05c" providerId="LiveId" clId="{7A7C8A5F-D3BD-4625-8050-6A8DC422F3F6}" dt="2023-11-15T00:25:04.224" v="6627" actId="20577"/>
          <ac:spMkLst>
            <pc:docMk/>
            <pc:sldMk cId="2977542531" sldId="2147309350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4:46.088" v="11888" actId="5793"/>
          <ac:spMkLst>
            <pc:docMk/>
            <pc:sldMk cId="2977542531" sldId="2147309350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59:45.008" v="5004" actId="2696"/>
        <pc:sldMkLst>
          <pc:docMk/>
          <pc:sldMk cId="2142654890" sldId="2147309351"/>
        </pc:sldMkLst>
      </pc:sldChg>
      <pc:sldChg chg="add del">
        <pc:chgData name="Mihai Budiu" userId="3fe408b5c12bb05c" providerId="LiveId" clId="{7A7C8A5F-D3BD-4625-8050-6A8DC422F3F6}" dt="2023-11-14T23:50:35.112" v="4375" actId="47"/>
        <pc:sldMkLst>
          <pc:docMk/>
          <pc:sldMk cId="2593730110" sldId="2147309351"/>
        </pc:sldMkLst>
      </pc:sldChg>
      <pc:sldChg chg="modSp add mod ord">
        <pc:chgData name="Mihai Budiu" userId="3fe408b5c12bb05c" providerId="LiveId" clId="{7A7C8A5F-D3BD-4625-8050-6A8DC422F3F6}" dt="2023-11-16T04:54:57.498" v="18528" actId="20577"/>
        <pc:sldMkLst>
          <pc:docMk/>
          <pc:sldMk cId="4213709977" sldId="2147309351"/>
        </pc:sldMkLst>
        <pc:spChg chg="mod">
          <ac:chgData name="Mihai Budiu" userId="3fe408b5c12bb05c" providerId="LiveId" clId="{7A7C8A5F-D3BD-4625-8050-6A8DC422F3F6}" dt="2023-11-14T23:59:53.077" v="5012" actId="20577"/>
          <ac:spMkLst>
            <pc:docMk/>
            <pc:sldMk cId="4213709977" sldId="2147309351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4:54:57.498" v="18528" actId="20577"/>
          <ac:spMkLst>
            <pc:docMk/>
            <pc:sldMk cId="4213709977" sldId="2147309351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5T00:17:21.776" v="6109" actId="313"/>
        <pc:sldMkLst>
          <pc:docMk/>
          <pc:sldMk cId="2866946187" sldId="2147309352"/>
        </pc:sldMkLst>
        <pc:spChg chg="mod">
          <ac:chgData name="Mihai Budiu" userId="3fe408b5c12bb05c" providerId="LiveId" clId="{7A7C8A5F-D3BD-4625-8050-6A8DC422F3F6}" dt="2023-11-15T00:05:21.527" v="5287" actId="20577"/>
          <ac:spMkLst>
            <pc:docMk/>
            <pc:sldMk cId="2866946187" sldId="2147309352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5T00:17:21.776" v="6109" actId="313"/>
          <ac:spMkLst>
            <pc:docMk/>
            <pc:sldMk cId="2866946187" sldId="2147309352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50:35.281" v="4376" actId="47"/>
        <pc:sldMkLst>
          <pc:docMk/>
          <pc:sldMk cId="3722903602" sldId="2147309352"/>
        </pc:sldMkLst>
      </pc:sldChg>
      <pc:sldChg chg="add del">
        <pc:chgData name="Mihai Budiu" userId="3fe408b5c12bb05c" providerId="LiveId" clId="{7A7C8A5F-D3BD-4625-8050-6A8DC422F3F6}" dt="2023-11-14T23:59:45.008" v="5004" actId="2696"/>
        <pc:sldMkLst>
          <pc:docMk/>
          <pc:sldMk cId="3971373605" sldId="2147309352"/>
        </pc:sldMkLst>
      </pc:sldChg>
      <pc:sldChg chg="add del">
        <pc:chgData name="Mihai Budiu" userId="3fe408b5c12bb05c" providerId="LiveId" clId="{7A7C8A5F-D3BD-4625-8050-6A8DC422F3F6}" dt="2023-11-14T23:59:45.008" v="5004" actId="2696"/>
        <pc:sldMkLst>
          <pc:docMk/>
          <pc:sldMk cId="967037956" sldId="2147309353"/>
        </pc:sldMkLst>
      </pc:sldChg>
      <pc:sldChg chg="add del">
        <pc:chgData name="Mihai Budiu" userId="3fe408b5c12bb05c" providerId="LiveId" clId="{7A7C8A5F-D3BD-4625-8050-6A8DC422F3F6}" dt="2023-11-14T23:50:35.434" v="4377" actId="47"/>
        <pc:sldMkLst>
          <pc:docMk/>
          <pc:sldMk cId="1748248709" sldId="2147309353"/>
        </pc:sldMkLst>
      </pc:sldChg>
      <pc:sldChg chg="modSp add mod">
        <pc:chgData name="Mihai Budiu" userId="3fe408b5c12bb05c" providerId="LiveId" clId="{7A7C8A5F-D3BD-4625-8050-6A8DC422F3F6}" dt="2023-11-15T00:17:22.247" v="6110" actId="313"/>
        <pc:sldMkLst>
          <pc:docMk/>
          <pc:sldMk cId="2003351100" sldId="2147309353"/>
        </pc:sldMkLst>
        <pc:spChg chg="mod">
          <ac:chgData name="Mihai Budiu" userId="3fe408b5c12bb05c" providerId="LiveId" clId="{7A7C8A5F-D3BD-4625-8050-6A8DC422F3F6}" dt="2023-11-15T00:05:33.958" v="5300" actId="20577"/>
          <ac:spMkLst>
            <pc:docMk/>
            <pc:sldMk cId="2003351100" sldId="2147309353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5T00:17:22.247" v="6110" actId="313"/>
          <ac:spMkLst>
            <pc:docMk/>
            <pc:sldMk cId="2003351100" sldId="2147309353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6T00:05:34.191" v="11906" actId="6549"/>
        <pc:sldMkLst>
          <pc:docMk/>
          <pc:sldMk cId="2238296126" sldId="2147309354"/>
        </pc:sldMkLst>
        <pc:spChg chg="mod">
          <ac:chgData name="Mihai Budiu" userId="3fe408b5c12bb05c" providerId="LiveId" clId="{7A7C8A5F-D3BD-4625-8050-6A8DC422F3F6}" dt="2023-11-15T00:33:12.220" v="6794" actId="20577"/>
          <ac:spMkLst>
            <pc:docMk/>
            <pc:sldMk cId="2238296126" sldId="2147309354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5:34.191" v="11906" actId="6549"/>
          <ac:spMkLst>
            <pc:docMk/>
            <pc:sldMk cId="2238296126" sldId="2147309354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50:35.596" v="4378" actId="47"/>
        <pc:sldMkLst>
          <pc:docMk/>
          <pc:sldMk cId="3552663194" sldId="2147309354"/>
        </pc:sldMkLst>
      </pc:sldChg>
      <pc:sldChg chg="modSp add mod">
        <pc:chgData name="Mihai Budiu" userId="3fe408b5c12bb05c" providerId="LiveId" clId="{7A7C8A5F-D3BD-4625-8050-6A8DC422F3F6}" dt="2023-11-16T00:05:48.049" v="11911" actId="20577"/>
        <pc:sldMkLst>
          <pc:docMk/>
          <pc:sldMk cId="501324609" sldId="2147309355"/>
        </pc:sldMkLst>
        <pc:spChg chg="mod">
          <ac:chgData name="Mihai Budiu" userId="3fe408b5c12bb05c" providerId="LiveId" clId="{7A7C8A5F-D3BD-4625-8050-6A8DC422F3F6}" dt="2023-11-15T00:34:57.292" v="6988" actId="20577"/>
          <ac:spMkLst>
            <pc:docMk/>
            <pc:sldMk cId="501324609" sldId="2147309355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5:48.049" v="11911" actId="20577"/>
          <ac:spMkLst>
            <pc:docMk/>
            <pc:sldMk cId="501324609" sldId="2147309355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50:35.740" v="4379" actId="47"/>
        <pc:sldMkLst>
          <pc:docMk/>
          <pc:sldMk cId="3213829105" sldId="2147309355"/>
        </pc:sldMkLst>
      </pc:sldChg>
      <pc:sldChg chg="add del">
        <pc:chgData name="Mihai Budiu" userId="3fe408b5c12bb05c" providerId="LiveId" clId="{7A7C8A5F-D3BD-4625-8050-6A8DC422F3F6}" dt="2023-11-14T23:50:35.896" v="4380" actId="47"/>
        <pc:sldMkLst>
          <pc:docMk/>
          <pc:sldMk cId="3894449375" sldId="2147309356"/>
        </pc:sldMkLst>
      </pc:sldChg>
      <pc:sldChg chg="modSp add mod ord">
        <pc:chgData name="Mihai Budiu" userId="3fe408b5c12bb05c" providerId="LiveId" clId="{7A7C8A5F-D3BD-4625-8050-6A8DC422F3F6}" dt="2023-11-16T00:05:53.840" v="11915" actId="5793"/>
        <pc:sldMkLst>
          <pc:docMk/>
          <pc:sldMk cId="4215082644" sldId="2147309356"/>
        </pc:sldMkLst>
        <pc:spChg chg="mod">
          <ac:chgData name="Mihai Budiu" userId="3fe408b5c12bb05c" providerId="LiveId" clId="{7A7C8A5F-D3BD-4625-8050-6A8DC422F3F6}" dt="2023-11-15T00:36:21.674" v="7203" actId="20577"/>
          <ac:spMkLst>
            <pc:docMk/>
            <pc:sldMk cId="4215082644" sldId="2147309356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5:53.840" v="11915" actId="5793"/>
          <ac:spMkLst>
            <pc:docMk/>
            <pc:sldMk cId="4215082644" sldId="2147309356"/>
            <ac:spMk id="3" creationId="{F0C5D7B2-949C-2197-1CF2-9A7EDD4C3EE0}"/>
          </ac:spMkLst>
        </pc:spChg>
      </pc:sldChg>
      <pc:sldChg chg="modSp add mod ord">
        <pc:chgData name="Mihai Budiu" userId="3fe408b5c12bb05c" providerId="LiveId" clId="{7A7C8A5F-D3BD-4625-8050-6A8DC422F3F6}" dt="2023-11-16T00:15:28.971" v="12311" actId="27636"/>
        <pc:sldMkLst>
          <pc:docMk/>
          <pc:sldMk cId="1028637925" sldId="2147309357"/>
        </pc:sldMkLst>
        <pc:spChg chg="mod">
          <ac:chgData name="Mihai Budiu" userId="3fe408b5c12bb05c" providerId="LiveId" clId="{7A7C8A5F-D3BD-4625-8050-6A8DC422F3F6}" dt="2023-11-15T00:56:18.016" v="8194" actId="20577"/>
          <ac:spMkLst>
            <pc:docMk/>
            <pc:sldMk cId="1028637925" sldId="2147309357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15:28.971" v="12311" actId="27636"/>
          <ac:spMkLst>
            <pc:docMk/>
            <pc:sldMk cId="1028637925" sldId="2147309357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4T23:50:36.058" v="4381" actId="47"/>
        <pc:sldMkLst>
          <pc:docMk/>
          <pc:sldMk cId="2666280387" sldId="2147309357"/>
        </pc:sldMkLst>
      </pc:sldChg>
      <pc:sldChg chg="addSp delSp modSp new mod modClrScheme chgLayout">
        <pc:chgData name="Mihai Budiu" userId="3fe408b5c12bb05c" providerId="LiveId" clId="{7A7C8A5F-D3BD-4625-8050-6A8DC422F3F6}" dt="2023-11-14T23:58:59.168" v="4939" actId="20577"/>
        <pc:sldMkLst>
          <pc:docMk/>
          <pc:sldMk cId="1432206511" sldId="2147309358"/>
        </pc:sldMkLst>
        <pc:spChg chg="del mod ord">
          <ac:chgData name="Mihai Budiu" userId="3fe408b5c12bb05c" providerId="LiveId" clId="{7A7C8A5F-D3BD-4625-8050-6A8DC422F3F6}" dt="2023-11-14T23:58:56.318" v="4924" actId="700"/>
          <ac:spMkLst>
            <pc:docMk/>
            <pc:sldMk cId="1432206511" sldId="2147309358"/>
            <ac:spMk id="2" creationId="{805A16BE-7E9C-1B8E-CE2D-BC1DA9F2AC22}"/>
          </ac:spMkLst>
        </pc:spChg>
        <pc:spChg chg="del mod ord">
          <ac:chgData name="Mihai Budiu" userId="3fe408b5c12bb05c" providerId="LiveId" clId="{7A7C8A5F-D3BD-4625-8050-6A8DC422F3F6}" dt="2023-11-14T23:58:56.318" v="4924" actId="700"/>
          <ac:spMkLst>
            <pc:docMk/>
            <pc:sldMk cId="1432206511" sldId="2147309358"/>
            <ac:spMk id="3" creationId="{1FD9DB05-B195-F181-E912-B4F8CE17D5E7}"/>
          </ac:spMkLst>
        </pc:spChg>
        <pc:spChg chg="mod ord">
          <ac:chgData name="Mihai Budiu" userId="3fe408b5c12bb05c" providerId="LiveId" clId="{7A7C8A5F-D3BD-4625-8050-6A8DC422F3F6}" dt="2023-11-14T23:58:56.318" v="4924" actId="700"/>
          <ac:spMkLst>
            <pc:docMk/>
            <pc:sldMk cId="1432206511" sldId="2147309358"/>
            <ac:spMk id="4" creationId="{9789E6AB-D99E-0FF5-2ED2-CB2A13F72BB6}"/>
          </ac:spMkLst>
        </pc:spChg>
        <pc:spChg chg="add mod ord">
          <ac:chgData name="Mihai Budiu" userId="3fe408b5c12bb05c" providerId="LiveId" clId="{7A7C8A5F-D3BD-4625-8050-6A8DC422F3F6}" dt="2023-11-14T23:58:59.168" v="4939" actId="20577"/>
          <ac:spMkLst>
            <pc:docMk/>
            <pc:sldMk cId="1432206511" sldId="2147309358"/>
            <ac:spMk id="5" creationId="{7E4594DE-518C-A623-B09B-7F841C9CCB45}"/>
          </ac:spMkLst>
        </pc:spChg>
        <pc:spChg chg="add mod ord">
          <ac:chgData name="Mihai Budiu" userId="3fe408b5c12bb05c" providerId="LiveId" clId="{7A7C8A5F-D3BD-4625-8050-6A8DC422F3F6}" dt="2023-11-14T23:58:56.318" v="4924" actId="700"/>
          <ac:spMkLst>
            <pc:docMk/>
            <pc:sldMk cId="1432206511" sldId="2147309358"/>
            <ac:spMk id="6" creationId="{EC5EBCD7-4751-8FF6-2457-0FDAA3B88ED3}"/>
          </ac:spMkLst>
        </pc:spChg>
      </pc:sldChg>
      <pc:sldChg chg="add del">
        <pc:chgData name="Mihai Budiu" userId="3fe408b5c12bb05c" providerId="LiveId" clId="{7A7C8A5F-D3BD-4625-8050-6A8DC422F3F6}" dt="2023-11-14T23:50:36.248" v="4382" actId="47"/>
        <pc:sldMkLst>
          <pc:docMk/>
          <pc:sldMk cId="2904852232" sldId="2147309358"/>
        </pc:sldMkLst>
      </pc:sldChg>
      <pc:sldChg chg="addSp delSp modSp new mod modClrScheme chgLayout">
        <pc:chgData name="Mihai Budiu" userId="3fe408b5c12bb05c" providerId="LiveId" clId="{7A7C8A5F-D3BD-4625-8050-6A8DC422F3F6}" dt="2023-11-15T00:10:11.094" v="5510" actId="20577"/>
        <pc:sldMkLst>
          <pc:docMk/>
          <pc:sldMk cId="2222845190" sldId="2147309359"/>
        </pc:sldMkLst>
        <pc:spChg chg="del mod ord">
          <ac:chgData name="Mihai Budiu" userId="3fe408b5c12bb05c" providerId="LiveId" clId="{7A7C8A5F-D3BD-4625-8050-6A8DC422F3F6}" dt="2023-11-14T23:59:14.377" v="4941" actId="700"/>
          <ac:spMkLst>
            <pc:docMk/>
            <pc:sldMk cId="2222845190" sldId="2147309359"/>
            <ac:spMk id="2" creationId="{6CF49921-9C74-6BB0-3CF8-E6AF467A2168}"/>
          </ac:spMkLst>
        </pc:spChg>
        <pc:spChg chg="del mod ord">
          <ac:chgData name="Mihai Budiu" userId="3fe408b5c12bb05c" providerId="LiveId" clId="{7A7C8A5F-D3BD-4625-8050-6A8DC422F3F6}" dt="2023-11-14T23:59:14.377" v="4941" actId="700"/>
          <ac:spMkLst>
            <pc:docMk/>
            <pc:sldMk cId="2222845190" sldId="2147309359"/>
            <ac:spMk id="3" creationId="{D4754D33-93A6-650B-8B76-10D143178647}"/>
          </ac:spMkLst>
        </pc:spChg>
        <pc:spChg chg="mod ord">
          <ac:chgData name="Mihai Budiu" userId="3fe408b5c12bb05c" providerId="LiveId" clId="{7A7C8A5F-D3BD-4625-8050-6A8DC422F3F6}" dt="2023-11-14T23:59:14.377" v="4941" actId="700"/>
          <ac:spMkLst>
            <pc:docMk/>
            <pc:sldMk cId="2222845190" sldId="2147309359"/>
            <ac:spMk id="4" creationId="{01E7F4CC-F235-478A-3925-4BFD8296C763}"/>
          </ac:spMkLst>
        </pc:spChg>
        <pc:spChg chg="add mod ord">
          <ac:chgData name="Mihai Budiu" userId="3fe408b5c12bb05c" providerId="LiveId" clId="{7A7C8A5F-D3BD-4625-8050-6A8DC422F3F6}" dt="2023-11-15T00:10:11.094" v="5510" actId="20577"/>
          <ac:spMkLst>
            <pc:docMk/>
            <pc:sldMk cId="2222845190" sldId="2147309359"/>
            <ac:spMk id="5" creationId="{2D2DFFCC-9CCD-2018-F6EE-5DD9624A6DAB}"/>
          </ac:spMkLst>
        </pc:spChg>
        <pc:spChg chg="add mod ord">
          <ac:chgData name="Mihai Budiu" userId="3fe408b5c12bb05c" providerId="LiveId" clId="{7A7C8A5F-D3BD-4625-8050-6A8DC422F3F6}" dt="2023-11-14T23:59:14.377" v="4941" actId="700"/>
          <ac:spMkLst>
            <pc:docMk/>
            <pc:sldMk cId="2222845190" sldId="2147309359"/>
            <ac:spMk id="6" creationId="{E1ECD067-BD76-21C1-E7DA-0C402C76874E}"/>
          </ac:spMkLst>
        </pc:spChg>
      </pc:sldChg>
      <pc:sldChg chg="add del">
        <pc:chgData name="Mihai Budiu" userId="3fe408b5c12bb05c" providerId="LiveId" clId="{7A7C8A5F-D3BD-4625-8050-6A8DC422F3F6}" dt="2023-11-14T23:50:36.439" v="4383" actId="47"/>
        <pc:sldMkLst>
          <pc:docMk/>
          <pc:sldMk cId="2865623889" sldId="2147309359"/>
        </pc:sldMkLst>
      </pc:sldChg>
      <pc:sldChg chg="modSp add mod">
        <pc:chgData name="Mihai Budiu" userId="3fe408b5c12bb05c" providerId="LiveId" clId="{7A7C8A5F-D3BD-4625-8050-6A8DC422F3F6}" dt="2023-11-14T23:59:39.794" v="5003" actId="20577"/>
        <pc:sldMkLst>
          <pc:docMk/>
          <pc:sldMk cId="798042624" sldId="2147309360"/>
        </pc:sldMkLst>
        <pc:spChg chg="mod">
          <ac:chgData name="Mihai Budiu" userId="3fe408b5c12bb05c" providerId="LiveId" clId="{7A7C8A5F-D3BD-4625-8050-6A8DC422F3F6}" dt="2023-11-14T23:59:39.794" v="5003" actId="20577"/>
          <ac:spMkLst>
            <pc:docMk/>
            <pc:sldMk cId="798042624" sldId="2147309360"/>
            <ac:spMk id="5" creationId="{2D2DFFCC-9CCD-2018-F6EE-5DD9624A6DAB}"/>
          </ac:spMkLst>
        </pc:spChg>
      </pc:sldChg>
      <pc:sldChg chg="addSp delSp modSp add mod">
        <pc:chgData name="Mihai Budiu" userId="3fe408b5c12bb05c" providerId="LiveId" clId="{7A7C8A5F-D3BD-4625-8050-6A8DC422F3F6}" dt="2023-11-17T21:56:37.554" v="20202" actId="20577"/>
        <pc:sldMkLst>
          <pc:docMk/>
          <pc:sldMk cId="778630204" sldId="2147309361"/>
        </pc:sldMkLst>
        <pc:spChg chg="add del">
          <ac:chgData name="Mihai Budiu" userId="3fe408b5c12bb05c" providerId="LiveId" clId="{7A7C8A5F-D3BD-4625-8050-6A8DC422F3F6}" dt="2023-11-16T01:29:52.131" v="15001" actId="22"/>
          <ac:spMkLst>
            <pc:docMk/>
            <pc:sldMk cId="778630204" sldId="2147309361"/>
            <ac:spMk id="3" creationId="{DE2652D2-8606-724B-CC3A-1CFBCAF700F4}"/>
          </ac:spMkLst>
        </pc:spChg>
        <pc:spChg chg="mod">
          <ac:chgData name="Mihai Budiu" userId="3fe408b5c12bb05c" providerId="LiveId" clId="{7A7C8A5F-D3BD-4625-8050-6A8DC422F3F6}" dt="2023-11-16T04:14:32.822" v="16922" actId="313"/>
          <ac:spMkLst>
            <pc:docMk/>
            <pc:sldMk cId="778630204" sldId="2147309361"/>
            <ac:spMk id="5" creationId="{2D2DFFCC-9CCD-2018-F6EE-5DD9624A6DAB}"/>
          </ac:spMkLst>
        </pc:spChg>
        <pc:spChg chg="mod">
          <ac:chgData name="Mihai Budiu" userId="3fe408b5c12bb05c" providerId="LiveId" clId="{7A7C8A5F-D3BD-4625-8050-6A8DC422F3F6}" dt="2023-11-17T21:56:37.554" v="20202" actId="20577"/>
          <ac:spMkLst>
            <pc:docMk/>
            <pc:sldMk cId="778630204" sldId="2147309361"/>
            <ac:spMk id="6" creationId="{E1ECD067-BD76-21C1-E7DA-0C402C76874E}"/>
          </ac:spMkLst>
        </pc:spChg>
        <pc:spChg chg="add del">
          <ac:chgData name="Mihai Budiu" userId="3fe408b5c12bb05c" providerId="LiveId" clId="{7A7C8A5F-D3BD-4625-8050-6A8DC422F3F6}" dt="2023-11-16T02:18:25.925" v="15907" actId="22"/>
          <ac:spMkLst>
            <pc:docMk/>
            <pc:sldMk cId="778630204" sldId="2147309361"/>
            <ac:spMk id="8" creationId="{2F12B250-3489-87B1-3901-91261AF06E6D}"/>
          </ac:spMkLst>
        </pc:spChg>
      </pc:sldChg>
      <pc:sldChg chg="modSp add mod ord">
        <pc:chgData name="Mihai Budiu" userId="3fe408b5c12bb05c" providerId="LiveId" clId="{7A7C8A5F-D3BD-4625-8050-6A8DC422F3F6}" dt="2023-11-16T00:12:11.356" v="12219" actId="20577"/>
        <pc:sldMkLst>
          <pc:docMk/>
          <pc:sldMk cId="3715416640" sldId="2147309362"/>
        </pc:sldMkLst>
        <pc:spChg chg="mod">
          <ac:chgData name="Mihai Budiu" userId="3fe408b5c12bb05c" providerId="LiveId" clId="{7A7C8A5F-D3BD-4625-8050-6A8DC422F3F6}" dt="2023-11-15T01:29:26.558" v="9471" actId="20577"/>
          <ac:spMkLst>
            <pc:docMk/>
            <pc:sldMk cId="3715416640" sldId="2147309362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12:11.356" v="12219" actId="20577"/>
          <ac:spMkLst>
            <pc:docMk/>
            <pc:sldMk cId="3715416640" sldId="2147309362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5T01:36:18.205" v="9804" actId="47"/>
        <pc:sldMkLst>
          <pc:docMk/>
          <pc:sldMk cId="3496376361" sldId="2147309363"/>
        </pc:sldMkLst>
      </pc:sldChg>
      <pc:sldChg chg="add del">
        <pc:chgData name="Mihai Budiu" userId="3fe408b5c12bb05c" providerId="LiveId" clId="{7A7C8A5F-D3BD-4625-8050-6A8DC422F3F6}" dt="2023-11-15T01:36:20.115" v="9805" actId="47"/>
        <pc:sldMkLst>
          <pc:docMk/>
          <pc:sldMk cId="2398426733" sldId="2147309364"/>
        </pc:sldMkLst>
      </pc:sldChg>
      <pc:sldChg chg="add del">
        <pc:chgData name="Mihai Budiu" userId="3fe408b5c12bb05c" providerId="LiveId" clId="{7A7C8A5F-D3BD-4625-8050-6A8DC422F3F6}" dt="2023-11-15T01:36:21.172" v="9806" actId="47"/>
        <pc:sldMkLst>
          <pc:docMk/>
          <pc:sldMk cId="3810218169" sldId="2147309365"/>
        </pc:sldMkLst>
      </pc:sldChg>
      <pc:sldChg chg="modSp add mod ord">
        <pc:chgData name="Mihai Budiu" userId="3fe408b5c12bb05c" providerId="LiveId" clId="{7A7C8A5F-D3BD-4625-8050-6A8DC422F3F6}" dt="2023-11-16T00:15:33.345" v="12315" actId="5793"/>
        <pc:sldMkLst>
          <pc:docMk/>
          <pc:sldMk cId="3411506351" sldId="2147309366"/>
        </pc:sldMkLst>
        <pc:spChg chg="mod">
          <ac:chgData name="Mihai Budiu" userId="3fe408b5c12bb05c" providerId="LiveId" clId="{7A7C8A5F-D3BD-4625-8050-6A8DC422F3F6}" dt="2023-11-15T01:00:26.179" v="8571" actId="20577"/>
          <ac:spMkLst>
            <pc:docMk/>
            <pc:sldMk cId="3411506351" sldId="2147309366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15:33.345" v="12315" actId="5793"/>
          <ac:spMkLst>
            <pc:docMk/>
            <pc:sldMk cId="3411506351" sldId="2147309366"/>
            <ac:spMk id="3" creationId="{F0C5D7B2-949C-2197-1CF2-9A7EDD4C3EE0}"/>
          </ac:spMkLst>
        </pc:spChg>
      </pc:sldChg>
      <pc:sldChg chg="modSp add mod ord">
        <pc:chgData name="Mihai Budiu" userId="3fe408b5c12bb05c" providerId="LiveId" clId="{7A7C8A5F-D3BD-4625-8050-6A8DC422F3F6}" dt="2023-11-16T00:14:53.202" v="12304" actId="20577"/>
        <pc:sldMkLst>
          <pc:docMk/>
          <pc:sldMk cId="4226389279" sldId="2147309367"/>
        </pc:sldMkLst>
        <pc:spChg chg="mod">
          <ac:chgData name="Mihai Budiu" userId="3fe408b5c12bb05c" providerId="LiveId" clId="{7A7C8A5F-D3BD-4625-8050-6A8DC422F3F6}" dt="2023-11-15T01:26:00.477" v="9215" actId="20577"/>
          <ac:spMkLst>
            <pc:docMk/>
            <pc:sldMk cId="4226389279" sldId="2147309367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14:53.202" v="12304" actId="20577"/>
          <ac:spMkLst>
            <pc:docMk/>
            <pc:sldMk cId="4226389279" sldId="2147309367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6T00:05:57.624" v="11919" actId="5793"/>
        <pc:sldMkLst>
          <pc:docMk/>
          <pc:sldMk cId="906882750" sldId="2147309368"/>
        </pc:sldMkLst>
        <pc:spChg chg="mod">
          <ac:chgData name="Mihai Budiu" userId="3fe408b5c12bb05c" providerId="LiveId" clId="{7A7C8A5F-D3BD-4625-8050-6A8DC422F3F6}" dt="2023-11-15T00:43:38.514" v="7429" actId="20577"/>
          <ac:spMkLst>
            <pc:docMk/>
            <pc:sldMk cId="906882750" sldId="2147309368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5:57.624" v="11919" actId="5793"/>
          <ac:spMkLst>
            <pc:docMk/>
            <pc:sldMk cId="906882750" sldId="2147309368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5T00:47:41.908" v="7646"/>
        <pc:sldMkLst>
          <pc:docMk/>
          <pc:sldMk cId="1104826912" sldId="2147309369"/>
        </pc:sldMkLst>
      </pc:sldChg>
      <pc:sldChg chg="modSp add mod">
        <pc:chgData name="Mihai Budiu" userId="3fe408b5c12bb05c" providerId="LiveId" clId="{7A7C8A5F-D3BD-4625-8050-6A8DC422F3F6}" dt="2023-11-15T00:48:01.837" v="7716" actId="20577"/>
        <pc:sldMkLst>
          <pc:docMk/>
          <pc:sldMk cId="2306606487" sldId="2147309369"/>
        </pc:sldMkLst>
        <pc:spChg chg="mod">
          <ac:chgData name="Mihai Budiu" userId="3fe408b5c12bb05c" providerId="LiveId" clId="{7A7C8A5F-D3BD-4625-8050-6A8DC422F3F6}" dt="2023-11-15T00:47:51.067" v="7665" actId="20577"/>
          <ac:spMkLst>
            <pc:docMk/>
            <pc:sldMk cId="2306606487" sldId="2147309369"/>
            <ac:spMk id="5" creationId="{2D2DFFCC-9CCD-2018-F6EE-5DD9624A6DAB}"/>
          </ac:spMkLst>
        </pc:spChg>
        <pc:spChg chg="mod">
          <ac:chgData name="Mihai Budiu" userId="3fe408b5c12bb05c" providerId="LiveId" clId="{7A7C8A5F-D3BD-4625-8050-6A8DC422F3F6}" dt="2023-11-15T00:48:01.837" v="7716" actId="20577"/>
          <ac:spMkLst>
            <pc:docMk/>
            <pc:sldMk cId="2306606487" sldId="2147309369"/>
            <ac:spMk id="6" creationId="{E1ECD067-BD76-21C1-E7DA-0C402C76874E}"/>
          </ac:spMkLst>
        </pc:spChg>
      </pc:sldChg>
      <pc:sldChg chg="addSp delSp modSp add mod">
        <pc:chgData name="Mihai Budiu" userId="3fe408b5c12bb05c" providerId="LiveId" clId="{7A7C8A5F-D3BD-4625-8050-6A8DC422F3F6}" dt="2023-11-16T00:19:42.403" v="12401" actId="20577"/>
        <pc:sldMkLst>
          <pc:docMk/>
          <pc:sldMk cId="1147839295" sldId="2147309370"/>
        </pc:sldMkLst>
        <pc:spChg chg="mod">
          <ac:chgData name="Mihai Budiu" userId="3fe408b5c12bb05c" providerId="LiveId" clId="{7A7C8A5F-D3BD-4625-8050-6A8DC422F3F6}" dt="2023-11-15T00:49:29.549" v="7787" actId="20577"/>
          <ac:spMkLst>
            <pc:docMk/>
            <pc:sldMk cId="1147839295" sldId="2147309370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15:37.696" v="12319" actId="5793"/>
          <ac:spMkLst>
            <pc:docMk/>
            <pc:sldMk cId="1147839295" sldId="2147309370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6T00:19:36.865" v="12399" actId="20577"/>
          <ac:spMkLst>
            <pc:docMk/>
            <pc:sldMk cId="1147839295" sldId="2147309370"/>
            <ac:spMk id="5" creationId="{8F0C800A-A490-6335-F99B-CD8162DF7D5B}"/>
          </ac:spMkLst>
        </pc:spChg>
        <pc:spChg chg="add mod">
          <ac:chgData name="Mihai Budiu" userId="3fe408b5c12bb05c" providerId="LiveId" clId="{7A7C8A5F-D3BD-4625-8050-6A8DC422F3F6}" dt="2023-11-16T00:19:39.896" v="12400" actId="20577"/>
          <ac:spMkLst>
            <pc:docMk/>
            <pc:sldMk cId="1147839295" sldId="2147309370"/>
            <ac:spMk id="6" creationId="{65D87F07-1064-4E4C-EAA5-318909CC0BFB}"/>
          </ac:spMkLst>
        </pc:spChg>
        <pc:spChg chg="add mod">
          <ac:chgData name="Mihai Budiu" userId="3fe408b5c12bb05c" providerId="LiveId" clId="{7A7C8A5F-D3BD-4625-8050-6A8DC422F3F6}" dt="2023-11-16T00:19:42.403" v="12401" actId="20577"/>
          <ac:spMkLst>
            <pc:docMk/>
            <pc:sldMk cId="1147839295" sldId="2147309370"/>
            <ac:spMk id="7" creationId="{FF9C4896-4F8D-1426-619C-31BB485C57DD}"/>
          </ac:spMkLst>
        </pc:spChg>
        <pc:spChg chg="add del mod">
          <ac:chgData name="Mihai Budiu" userId="3fe408b5c12bb05c" providerId="LiveId" clId="{7A7C8A5F-D3BD-4625-8050-6A8DC422F3F6}" dt="2023-11-16T00:19:18.970" v="12390" actId="478"/>
          <ac:spMkLst>
            <pc:docMk/>
            <pc:sldMk cId="1147839295" sldId="2147309370"/>
            <ac:spMk id="8" creationId="{1498CA1B-54AD-6043-F0BF-7E903EBDB688}"/>
          </ac:spMkLst>
        </pc:spChg>
        <pc:spChg chg="add mod">
          <ac:chgData name="Mihai Budiu" userId="3fe408b5c12bb05c" providerId="LiveId" clId="{7A7C8A5F-D3BD-4625-8050-6A8DC422F3F6}" dt="2023-11-16T00:19:34.368" v="12398" actId="20577"/>
          <ac:spMkLst>
            <pc:docMk/>
            <pc:sldMk cId="1147839295" sldId="2147309370"/>
            <ac:spMk id="9" creationId="{54CBB860-F2ED-BB54-AE0B-F6B286327555}"/>
          </ac:spMkLst>
        </pc:spChg>
        <pc:spChg chg="add del mod">
          <ac:chgData name="Mihai Budiu" userId="3fe408b5c12bb05c" providerId="LiveId" clId="{7A7C8A5F-D3BD-4625-8050-6A8DC422F3F6}" dt="2023-11-16T00:19:20.648" v="12391" actId="478"/>
          <ac:spMkLst>
            <pc:docMk/>
            <pc:sldMk cId="1147839295" sldId="2147309370"/>
            <ac:spMk id="10" creationId="{71632B5F-CF8E-4224-192A-DE0D858DF7E0}"/>
          </ac:spMkLst>
        </pc:spChg>
        <pc:cxnChg chg="add mod">
          <ac:chgData name="Mihai Budiu" userId="3fe408b5c12bb05c" providerId="LiveId" clId="{7A7C8A5F-D3BD-4625-8050-6A8DC422F3F6}" dt="2023-11-16T00:19:12.931" v="12388"/>
          <ac:cxnSpMkLst>
            <pc:docMk/>
            <pc:sldMk cId="1147839295" sldId="2147309370"/>
            <ac:cxnSpMk id="11" creationId="{83B8C06C-05A6-4F91-EE42-7A60ACB62EFA}"/>
          </ac:cxnSpMkLst>
        </pc:cxnChg>
        <pc:cxnChg chg="add del mod">
          <ac:chgData name="Mihai Budiu" userId="3fe408b5c12bb05c" providerId="LiveId" clId="{7A7C8A5F-D3BD-4625-8050-6A8DC422F3F6}" dt="2023-11-16T00:19:22.240" v="12393" actId="478"/>
          <ac:cxnSpMkLst>
            <pc:docMk/>
            <pc:sldMk cId="1147839295" sldId="2147309370"/>
            <ac:cxnSpMk id="12" creationId="{926C2C9E-D1D3-2CB0-D1EA-5B5965E40CA4}"/>
          </ac:cxnSpMkLst>
        </pc:cxnChg>
        <pc:cxnChg chg="add del mod">
          <ac:chgData name="Mihai Budiu" userId="3fe408b5c12bb05c" providerId="LiveId" clId="{7A7C8A5F-D3BD-4625-8050-6A8DC422F3F6}" dt="2023-11-16T00:19:26.791" v="12397" actId="478"/>
          <ac:cxnSpMkLst>
            <pc:docMk/>
            <pc:sldMk cId="1147839295" sldId="2147309370"/>
            <ac:cxnSpMk id="13" creationId="{7DAC6F7A-205E-B445-3275-2AC64D667A1E}"/>
          </ac:cxnSpMkLst>
        </pc:cxnChg>
        <pc:cxnChg chg="add mod">
          <ac:chgData name="Mihai Budiu" userId="3fe408b5c12bb05c" providerId="LiveId" clId="{7A7C8A5F-D3BD-4625-8050-6A8DC422F3F6}" dt="2023-11-16T00:19:12.931" v="12388"/>
          <ac:cxnSpMkLst>
            <pc:docMk/>
            <pc:sldMk cId="1147839295" sldId="2147309370"/>
            <ac:cxnSpMk id="14" creationId="{6FA1A305-5562-5E2A-A81B-8B657163B3FD}"/>
          </ac:cxnSpMkLst>
        </pc:cxnChg>
        <pc:cxnChg chg="add del mod">
          <ac:chgData name="Mihai Budiu" userId="3fe408b5c12bb05c" providerId="LiveId" clId="{7A7C8A5F-D3BD-4625-8050-6A8DC422F3F6}" dt="2023-11-16T00:19:21.481" v="12392" actId="478"/>
          <ac:cxnSpMkLst>
            <pc:docMk/>
            <pc:sldMk cId="1147839295" sldId="2147309370"/>
            <ac:cxnSpMk id="15" creationId="{65CCEFF2-52EE-048E-ADAE-FDC808C23A27}"/>
          </ac:cxnSpMkLst>
        </pc:cxnChg>
        <pc:cxnChg chg="add del mod">
          <ac:chgData name="Mihai Budiu" userId="3fe408b5c12bb05c" providerId="LiveId" clId="{7A7C8A5F-D3BD-4625-8050-6A8DC422F3F6}" dt="2023-11-16T00:19:24.632" v="12395" actId="478"/>
          <ac:cxnSpMkLst>
            <pc:docMk/>
            <pc:sldMk cId="1147839295" sldId="2147309370"/>
            <ac:cxnSpMk id="16" creationId="{13608356-E42A-307B-A063-3E84CA670B72}"/>
          </ac:cxnSpMkLst>
        </pc:cxnChg>
        <pc:cxnChg chg="add del mod">
          <ac:chgData name="Mihai Budiu" userId="3fe408b5c12bb05c" providerId="LiveId" clId="{7A7C8A5F-D3BD-4625-8050-6A8DC422F3F6}" dt="2023-11-16T00:19:22.951" v="12394" actId="478"/>
          <ac:cxnSpMkLst>
            <pc:docMk/>
            <pc:sldMk cId="1147839295" sldId="2147309370"/>
            <ac:cxnSpMk id="17" creationId="{4507CC54-3295-1B72-3A4D-607EAEF1746A}"/>
          </ac:cxnSpMkLst>
        </pc:cxnChg>
        <pc:cxnChg chg="add mod">
          <ac:chgData name="Mihai Budiu" userId="3fe408b5c12bb05c" providerId="LiveId" clId="{7A7C8A5F-D3BD-4625-8050-6A8DC422F3F6}" dt="2023-11-16T00:19:12.931" v="12388"/>
          <ac:cxnSpMkLst>
            <pc:docMk/>
            <pc:sldMk cId="1147839295" sldId="2147309370"/>
            <ac:cxnSpMk id="18" creationId="{6E75F3A1-3166-6B95-97E1-50AA291E2986}"/>
          </ac:cxnSpMkLst>
        </pc:cxnChg>
        <pc:cxnChg chg="add del mod">
          <ac:chgData name="Mihai Budiu" userId="3fe408b5c12bb05c" providerId="LiveId" clId="{7A7C8A5F-D3BD-4625-8050-6A8DC422F3F6}" dt="2023-11-16T00:19:26.271" v="12396" actId="478"/>
          <ac:cxnSpMkLst>
            <pc:docMk/>
            <pc:sldMk cId="1147839295" sldId="2147309370"/>
            <ac:cxnSpMk id="19" creationId="{ED144718-59B8-1F40-FE69-20E8B603AC36}"/>
          </ac:cxnSpMkLst>
        </pc:cxnChg>
      </pc:sldChg>
      <pc:sldChg chg="addSp modSp add mod">
        <pc:chgData name="Mihai Budiu" userId="3fe408b5c12bb05c" providerId="LiveId" clId="{7A7C8A5F-D3BD-4625-8050-6A8DC422F3F6}" dt="2023-11-16T00:18:56.518" v="12387" actId="14100"/>
        <pc:sldMkLst>
          <pc:docMk/>
          <pc:sldMk cId="4085754539" sldId="2147309371"/>
        </pc:sldMkLst>
        <pc:spChg chg="mod">
          <ac:chgData name="Mihai Budiu" userId="3fe408b5c12bb05c" providerId="LiveId" clId="{7A7C8A5F-D3BD-4625-8050-6A8DC422F3F6}" dt="2023-11-15T00:51:43.506" v="7986" actId="20577"/>
          <ac:spMkLst>
            <pc:docMk/>
            <pc:sldMk cId="4085754539" sldId="2147309371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15:44.681" v="12323" actId="5793"/>
          <ac:spMkLst>
            <pc:docMk/>
            <pc:sldMk cId="4085754539" sldId="2147309371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6T00:16:58.221" v="12334" actId="404"/>
          <ac:spMkLst>
            <pc:docMk/>
            <pc:sldMk cId="4085754539" sldId="2147309371"/>
            <ac:spMk id="5" creationId="{200253CA-96CE-8EBE-5101-00D3EF2AEB21}"/>
          </ac:spMkLst>
        </pc:spChg>
        <pc:spChg chg="add mod">
          <ac:chgData name="Mihai Budiu" userId="3fe408b5c12bb05c" providerId="LiveId" clId="{7A7C8A5F-D3BD-4625-8050-6A8DC422F3F6}" dt="2023-11-16T00:17:04.051" v="12336" actId="571"/>
          <ac:spMkLst>
            <pc:docMk/>
            <pc:sldMk cId="4085754539" sldId="2147309371"/>
            <ac:spMk id="6" creationId="{D7A6B9E1-2DD6-E37E-5C45-BC2718D3E7C9}"/>
          </ac:spMkLst>
        </pc:spChg>
        <pc:spChg chg="add mod">
          <ac:chgData name="Mihai Budiu" userId="3fe408b5c12bb05c" providerId="LiveId" clId="{7A7C8A5F-D3BD-4625-8050-6A8DC422F3F6}" dt="2023-11-16T00:17:06.300" v="12337" actId="571"/>
          <ac:spMkLst>
            <pc:docMk/>
            <pc:sldMk cId="4085754539" sldId="2147309371"/>
            <ac:spMk id="7" creationId="{A611DCFD-4AC5-E745-B174-4DF1A31AD485}"/>
          </ac:spMkLst>
        </pc:spChg>
        <pc:spChg chg="add mod">
          <ac:chgData name="Mihai Budiu" userId="3fe408b5c12bb05c" providerId="LiveId" clId="{7A7C8A5F-D3BD-4625-8050-6A8DC422F3F6}" dt="2023-11-16T00:17:45.801" v="12360" actId="1035"/>
          <ac:spMkLst>
            <pc:docMk/>
            <pc:sldMk cId="4085754539" sldId="2147309371"/>
            <ac:spMk id="8" creationId="{4D4725E0-B38B-F52D-781F-802CDED4F187}"/>
          </ac:spMkLst>
        </pc:spChg>
        <pc:spChg chg="add mod">
          <ac:chgData name="Mihai Budiu" userId="3fe408b5c12bb05c" providerId="LiveId" clId="{7A7C8A5F-D3BD-4625-8050-6A8DC422F3F6}" dt="2023-11-16T00:17:15.913" v="12340" actId="20577"/>
          <ac:spMkLst>
            <pc:docMk/>
            <pc:sldMk cId="4085754539" sldId="2147309371"/>
            <ac:spMk id="9" creationId="{761BB2A3-F806-9D79-E731-051AA8234A91}"/>
          </ac:spMkLst>
        </pc:spChg>
        <pc:spChg chg="add mod">
          <ac:chgData name="Mihai Budiu" userId="3fe408b5c12bb05c" providerId="LiveId" clId="{7A7C8A5F-D3BD-4625-8050-6A8DC422F3F6}" dt="2023-11-16T00:17:19.269" v="12341" actId="571"/>
          <ac:spMkLst>
            <pc:docMk/>
            <pc:sldMk cId="4085754539" sldId="2147309371"/>
            <ac:spMk id="10" creationId="{D849B899-6952-172E-BF02-5F886B9C5FB9}"/>
          </ac:spMkLst>
        </pc:spChg>
        <pc:spChg chg="add mod">
          <ac:chgData name="Mihai Budiu" userId="3fe408b5c12bb05c" providerId="LiveId" clId="{7A7C8A5F-D3BD-4625-8050-6A8DC422F3F6}" dt="2023-11-16T00:17:20.890" v="12343" actId="571"/>
          <ac:spMkLst>
            <pc:docMk/>
            <pc:sldMk cId="4085754539" sldId="2147309371"/>
            <ac:spMk id="11" creationId="{6F435CCA-0336-4975-E5C8-9517C94A04C4}"/>
          </ac:spMkLst>
        </pc:spChg>
        <pc:spChg chg="add mod">
          <ac:chgData name="Mihai Budiu" userId="3fe408b5c12bb05c" providerId="LiveId" clId="{7A7C8A5F-D3BD-4625-8050-6A8DC422F3F6}" dt="2023-11-16T00:17:20.890" v="12343" actId="571"/>
          <ac:spMkLst>
            <pc:docMk/>
            <pc:sldMk cId="4085754539" sldId="2147309371"/>
            <ac:spMk id="12" creationId="{F6BF7236-4128-51CA-BEDD-7F9BB0E0DE71}"/>
          </ac:spMkLst>
        </pc:spChg>
        <pc:spChg chg="add mod">
          <ac:chgData name="Mihai Budiu" userId="3fe408b5c12bb05c" providerId="LiveId" clId="{7A7C8A5F-D3BD-4625-8050-6A8DC422F3F6}" dt="2023-11-16T00:17:26.161" v="12345" actId="571"/>
          <ac:spMkLst>
            <pc:docMk/>
            <pc:sldMk cId="4085754539" sldId="2147309371"/>
            <ac:spMk id="13" creationId="{2FDFAAAF-5CE8-338C-2774-0B03D26321D6}"/>
          </ac:spMkLst>
        </pc:spChg>
        <pc:spChg chg="add mod">
          <ac:chgData name="Mihai Budiu" userId="3fe408b5c12bb05c" providerId="LiveId" clId="{7A7C8A5F-D3BD-4625-8050-6A8DC422F3F6}" dt="2023-11-16T00:17:26.161" v="12345" actId="571"/>
          <ac:spMkLst>
            <pc:docMk/>
            <pc:sldMk cId="4085754539" sldId="2147309371"/>
            <ac:spMk id="14" creationId="{1FB5658F-5000-B2B2-1310-53C04E850187}"/>
          </ac:spMkLst>
        </pc:spChg>
        <pc:spChg chg="add mod">
          <ac:chgData name="Mihai Budiu" userId="3fe408b5c12bb05c" providerId="LiveId" clId="{7A7C8A5F-D3BD-4625-8050-6A8DC422F3F6}" dt="2023-11-16T00:17:33.223" v="12346" actId="571"/>
          <ac:spMkLst>
            <pc:docMk/>
            <pc:sldMk cId="4085754539" sldId="2147309371"/>
            <ac:spMk id="15" creationId="{0780B1A5-A734-5C4E-0236-2BEBC52E1708}"/>
          </ac:spMkLst>
        </pc:spChg>
        <pc:cxnChg chg="add mod">
          <ac:chgData name="Mihai Budiu" userId="3fe408b5c12bb05c" providerId="LiveId" clId="{7A7C8A5F-D3BD-4625-8050-6A8DC422F3F6}" dt="2023-11-16T00:18:56.518" v="12387" actId="14100"/>
          <ac:cxnSpMkLst>
            <pc:docMk/>
            <pc:sldMk cId="4085754539" sldId="2147309371"/>
            <ac:cxnSpMk id="16" creationId="{AD3F0086-B9CD-3F50-6AB8-10A36EFBE66A}"/>
          </ac:cxnSpMkLst>
        </pc:cxnChg>
        <pc:cxnChg chg="add mod">
          <ac:chgData name="Mihai Budiu" userId="3fe408b5c12bb05c" providerId="LiveId" clId="{7A7C8A5F-D3BD-4625-8050-6A8DC422F3F6}" dt="2023-11-16T00:18:48.367" v="12385" actId="14100"/>
          <ac:cxnSpMkLst>
            <pc:docMk/>
            <pc:sldMk cId="4085754539" sldId="2147309371"/>
            <ac:cxnSpMk id="17" creationId="{B449ADCC-0788-BE3D-53E4-FECB58D768F0}"/>
          </ac:cxnSpMkLst>
        </pc:cxnChg>
        <pc:cxnChg chg="add mod">
          <ac:chgData name="Mihai Budiu" userId="3fe408b5c12bb05c" providerId="LiveId" clId="{7A7C8A5F-D3BD-4625-8050-6A8DC422F3F6}" dt="2023-11-16T00:18:40.657" v="12383" actId="14100"/>
          <ac:cxnSpMkLst>
            <pc:docMk/>
            <pc:sldMk cId="4085754539" sldId="2147309371"/>
            <ac:cxnSpMk id="18" creationId="{4C638111-56E6-7452-16B6-C6D79DA5577A}"/>
          </ac:cxnSpMkLst>
        </pc:cxnChg>
        <pc:cxnChg chg="add mod">
          <ac:chgData name="Mihai Budiu" userId="3fe408b5c12bb05c" providerId="LiveId" clId="{7A7C8A5F-D3BD-4625-8050-6A8DC422F3F6}" dt="2023-11-16T00:18:33.480" v="12381" actId="14100"/>
          <ac:cxnSpMkLst>
            <pc:docMk/>
            <pc:sldMk cId="4085754539" sldId="2147309371"/>
            <ac:cxnSpMk id="19" creationId="{BAD34988-90B9-F677-21FC-A9E98DD889F7}"/>
          </ac:cxnSpMkLst>
        </pc:cxnChg>
        <pc:cxnChg chg="add mod">
          <ac:chgData name="Mihai Budiu" userId="3fe408b5c12bb05c" providerId="LiveId" clId="{7A7C8A5F-D3BD-4625-8050-6A8DC422F3F6}" dt="2023-11-16T00:18:27.358" v="12379" actId="14100"/>
          <ac:cxnSpMkLst>
            <pc:docMk/>
            <pc:sldMk cId="4085754539" sldId="2147309371"/>
            <ac:cxnSpMk id="20" creationId="{0D57B2CC-E6DF-7D5C-CCC5-4F1794152796}"/>
          </ac:cxnSpMkLst>
        </pc:cxnChg>
        <pc:cxnChg chg="add mod">
          <ac:chgData name="Mihai Budiu" userId="3fe408b5c12bb05c" providerId="LiveId" clId="{7A7C8A5F-D3BD-4625-8050-6A8DC422F3F6}" dt="2023-11-16T00:18:21.912" v="12377" actId="14100"/>
          <ac:cxnSpMkLst>
            <pc:docMk/>
            <pc:sldMk cId="4085754539" sldId="2147309371"/>
            <ac:cxnSpMk id="21" creationId="{8D16EBC2-F92B-8C13-7367-3DBBCA81535D}"/>
          </ac:cxnSpMkLst>
        </pc:cxnChg>
        <pc:cxnChg chg="add mod">
          <ac:chgData name="Mihai Budiu" userId="3fe408b5c12bb05c" providerId="LiveId" clId="{7A7C8A5F-D3BD-4625-8050-6A8DC422F3F6}" dt="2023-11-16T00:18:16.277" v="12375" actId="14100"/>
          <ac:cxnSpMkLst>
            <pc:docMk/>
            <pc:sldMk cId="4085754539" sldId="2147309371"/>
            <ac:cxnSpMk id="22" creationId="{D360EFA3-DF20-7097-AE77-5249CAEFD49E}"/>
          </ac:cxnSpMkLst>
        </pc:cxnChg>
        <pc:cxnChg chg="add mod">
          <ac:chgData name="Mihai Budiu" userId="3fe408b5c12bb05c" providerId="LiveId" clId="{7A7C8A5F-D3BD-4625-8050-6A8DC422F3F6}" dt="2023-11-16T00:18:10.159" v="12373" actId="14100"/>
          <ac:cxnSpMkLst>
            <pc:docMk/>
            <pc:sldMk cId="4085754539" sldId="2147309371"/>
            <ac:cxnSpMk id="23" creationId="{E0814653-7B51-DB8A-4225-B2A34E32EEED}"/>
          </ac:cxnSpMkLst>
        </pc:cxnChg>
        <pc:cxnChg chg="add mod">
          <ac:chgData name="Mihai Budiu" userId="3fe408b5c12bb05c" providerId="LiveId" clId="{7A7C8A5F-D3BD-4625-8050-6A8DC422F3F6}" dt="2023-11-16T00:18:05.085" v="12371" actId="14100"/>
          <ac:cxnSpMkLst>
            <pc:docMk/>
            <pc:sldMk cId="4085754539" sldId="2147309371"/>
            <ac:cxnSpMk id="24" creationId="{6EACE8FC-405D-F002-174D-4C8DFCF0C4FF}"/>
          </ac:cxnSpMkLst>
        </pc:cxnChg>
      </pc:sldChg>
      <pc:sldChg chg="add del">
        <pc:chgData name="Mihai Budiu" userId="3fe408b5c12bb05c" providerId="LiveId" clId="{7A7C8A5F-D3BD-4625-8050-6A8DC422F3F6}" dt="2023-11-15T00:51:47.709" v="7987" actId="47"/>
        <pc:sldMkLst>
          <pc:docMk/>
          <pc:sldMk cId="2226439161" sldId="2147309372"/>
        </pc:sldMkLst>
      </pc:sldChg>
      <pc:sldChg chg="add del">
        <pc:chgData name="Mihai Budiu" userId="3fe408b5c12bb05c" providerId="LiveId" clId="{7A7C8A5F-D3BD-4625-8050-6A8DC422F3F6}" dt="2023-11-15T00:51:48.484" v="7988" actId="47"/>
        <pc:sldMkLst>
          <pc:docMk/>
          <pc:sldMk cId="3408999484" sldId="2147309373"/>
        </pc:sldMkLst>
      </pc:sldChg>
      <pc:sldChg chg="modSp add mod ord">
        <pc:chgData name="Mihai Budiu" userId="3fe408b5c12bb05c" providerId="LiveId" clId="{7A7C8A5F-D3BD-4625-8050-6A8DC422F3F6}" dt="2023-11-16T00:08:14.546" v="12026" actId="20577"/>
        <pc:sldMkLst>
          <pc:docMk/>
          <pc:sldMk cId="2027423968" sldId="2147309374"/>
        </pc:sldMkLst>
        <pc:spChg chg="mod">
          <ac:chgData name="Mihai Budiu" userId="3fe408b5c12bb05c" providerId="LiveId" clId="{7A7C8A5F-D3BD-4625-8050-6A8DC422F3F6}" dt="2023-11-15T01:43:41.763" v="10037" actId="20577"/>
          <ac:spMkLst>
            <pc:docMk/>
            <pc:sldMk cId="2027423968" sldId="2147309374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8:14.546" v="12026" actId="20577"/>
          <ac:spMkLst>
            <pc:docMk/>
            <pc:sldMk cId="2027423968" sldId="2147309374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6T00:15:22.963" v="12308" actId="20577"/>
        <pc:sldMkLst>
          <pc:docMk/>
          <pc:sldMk cId="3122646523" sldId="2147309375"/>
        </pc:sldMkLst>
        <pc:spChg chg="mod">
          <ac:chgData name="Mihai Budiu" userId="3fe408b5c12bb05c" providerId="LiveId" clId="{7A7C8A5F-D3BD-4625-8050-6A8DC422F3F6}" dt="2023-11-15T01:14:54.449" v="8843" actId="20577"/>
          <ac:spMkLst>
            <pc:docMk/>
            <pc:sldMk cId="3122646523" sldId="2147309375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15:22.963" v="12308" actId="20577"/>
          <ac:spMkLst>
            <pc:docMk/>
            <pc:sldMk cId="3122646523" sldId="2147309375"/>
            <ac:spMk id="3" creationId="{F0C5D7B2-949C-2197-1CF2-9A7EDD4C3EE0}"/>
          </ac:spMkLst>
        </pc:spChg>
      </pc:sldChg>
      <pc:sldChg chg="addSp delSp modSp new mod ord modClrScheme chgLayout">
        <pc:chgData name="Mihai Budiu" userId="3fe408b5c12bb05c" providerId="LiveId" clId="{7A7C8A5F-D3BD-4625-8050-6A8DC422F3F6}" dt="2023-11-17T21:57:05.116" v="20240" actId="20577"/>
        <pc:sldMkLst>
          <pc:docMk/>
          <pc:sldMk cId="308045160" sldId="2147309376"/>
        </pc:sldMkLst>
        <pc:spChg chg="del mod ord">
          <ac:chgData name="Mihai Budiu" userId="3fe408b5c12bb05c" providerId="LiveId" clId="{7A7C8A5F-D3BD-4625-8050-6A8DC422F3F6}" dt="2023-11-15T01:36:33.263" v="9815" actId="700"/>
          <ac:spMkLst>
            <pc:docMk/>
            <pc:sldMk cId="308045160" sldId="2147309376"/>
            <ac:spMk id="2" creationId="{820D0CC1-413F-F725-4FD3-E1C18854D2EF}"/>
          </ac:spMkLst>
        </pc:spChg>
        <pc:spChg chg="del mod ord">
          <ac:chgData name="Mihai Budiu" userId="3fe408b5c12bb05c" providerId="LiveId" clId="{7A7C8A5F-D3BD-4625-8050-6A8DC422F3F6}" dt="2023-11-15T01:36:33.263" v="9815" actId="700"/>
          <ac:spMkLst>
            <pc:docMk/>
            <pc:sldMk cId="308045160" sldId="2147309376"/>
            <ac:spMk id="3" creationId="{6970EA07-CD93-C462-247C-74A6E31C2C47}"/>
          </ac:spMkLst>
        </pc:spChg>
        <pc:spChg chg="mod ord">
          <ac:chgData name="Mihai Budiu" userId="3fe408b5c12bb05c" providerId="LiveId" clId="{7A7C8A5F-D3BD-4625-8050-6A8DC422F3F6}" dt="2023-11-15T01:40:13.863" v="9891" actId="700"/>
          <ac:spMkLst>
            <pc:docMk/>
            <pc:sldMk cId="308045160" sldId="2147309376"/>
            <ac:spMk id="4" creationId="{E6375963-C6D8-17AE-DA60-6B3EFC6CE779}"/>
          </ac:spMkLst>
        </pc:spChg>
        <pc:spChg chg="add del mod ord">
          <ac:chgData name="Mihai Budiu" userId="3fe408b5c12bb05c" providerId="LiveId" clId="{7A7C8A5F-D3BD-4625-8050-6A8DC422F3F6}" dt="2023-11-15T01:36:37.105" v="9816" actId="700"/>
          <ac:spMkLst>
            <pc:docMk/>
            <pc:sldMk cId="308045160" sldId="2147309376"/>
            <ac:spMk id="5" creationId="{4665BC41-7EB1-657B-246E-F135413E33E6}"/>
          </ac:spMkLst>
        </pc:spChg>
        <pc:spChg chg="add del mod ord">
          <ac:chgData name="Mihai Budiu" userId="3fe408b5c12bb05c" providerId="LiveId" clId="{7A7C8A5F-D3BD-4625-8050-6A8DC422F3F6}" dt="2023-11-15T01:36:37.105" v="9816" actId="700"/>
          <ac:spMkLst>
            <pc:docMk/>
            <pc:sldMk cId="308045160" sldId="2147309376"/>
            <ac:spMk id="6" creationId="{B7A3DBA4-A7DC-864F-C87C-2B20E9A8EAB4}"/>
          </ac:spMkLst>
        </pc:spChg>
        <pc:spChg chg="add mod ord">
          <ac:chgData name="Mihai Budiu" userId="3fe408b5c12bb05c" providerId="LiveId" clId="{7A7C8A5F-D3BD-4625-8050-6A8DC422F3F6}" dt="2023-11-17T21:57:05.116" v="20240" actId="20577"/>
          <ac:spMkLst>
            <pc:docMk/>
            <pc:sldMk cId="308045160" sldId="2147309376"/>
            <ac:spMk id="7" creationId="{0A22157C-C17B-B4E0-20AE-28BECBF98CCA}"/>
          </ac:spMkLst>
        </pc:spChg>
        <pc:spChg chg="add del mod ord">
          <ac:chgData name="Mihai Budiu" userId="3fe408b5c12bb05c" providerId="LiveId" clId="{7A7C8A5F-D3BD-4625-8050-6A8DC422F3F6}" dt="2023-11-15T01:37:06.969" v="9829" actId="478"/>
          <ac:spMkLst>
            <pc:docMk/>
            <pc:sldMk cId="308045160" sldId="2147309376"/>
            <ac:spMk id="8" creationId="{3A3CBA1A-9D98-EFC6-50EE-4F27236CD65E}"/>
          </ac:spMkLst>
        </pc:spChg>
        <pc:spChg chg="add mod">
          <ac:chgData name="Mihai Budiu" userId="3fe408b5c12bb05c" providerId="LiveId" clId="{7A7C8A5F-D3BD-4625-8050-6A8DC422F3F6}" dt="2023-11-15T17:48:20.342" v="11533" actId="404"/>
          <ac:spMkLst>
            <pc:docMk/>
            <pc:sldMk cId="308045160" sldId="2147309376"/>
            <ac:spMk id="9" creationId="{03A6AFC5-569C-E163-81E5-726465D7693F}"/>
          </ac:spMkLst>
        </pc:spChg>
        <pc:spChg chg="add mod">
          <ac:chgData name="Mihai Budiu" userId="3fe408b5c12bb05c" providerId="LiveId" clId="{7A7C8A5F-D3BD-4625-8050-6A8DC422F3F6}" dt="2023-11-15T17:48:00.636" v="11529" actId="1035"/>
          <ac:spMkLst>
            <pc:docMk/>
            <pc:sldMk cId="308045160" sldId="2147309376"/>
            <ac:spMk id="10" creationId="{E1E6861A-9C57-8357-F0A0-A553DAFD9BE7}"/>
          </ac:spMkLst>
        </pc:spChg>
        <pc:spChg chg="add mod ord">
          <ac:chgData name="Mihai Budiu" userId="3fe408b5c12bb05c" providerId="LiveId" clId="{7A7C8A5F-D3BD-4625-8050-6A8DC422F3F6}" dt="2023-11-16T00:13:08.671" v="12280" actId="20577"/>
          <ac:spMkLst>
            <pc:docMk/>
            <pc:sldMk cId="308045160" sldId="2147309376"/>
            <ac:spMk id="27" creationId="{9109EA0D-14AD-8A72-F0BC-3564260CFADC}"/>
          </ac:spMkLst>
        </pc:spChg>
        <pc:cxnChg chg="add mod">
          <ac:chgData name="Mihai Budiu" userId="3fe408b5c12bb05c" providerId="LiveId" clId="{7A7C8A5F-D3BD-4625-8050-6A8DC422F3F6}" dt="2023-11-15T01:39:41.844" v="9890" actId="1076"/>
          <ac:cxnSpMkLst>
            <pc:docMk/>
            <pc:sldMk cId="308045160" sldId="2147309376"/>
            <ac:cxnSpMk id="12" creationId="{FC88ACB5-6FA4-77CD-1708-E635540E8428}"/>
          </ac:cxnSpMkLst>
        </pc:cxnChg>
        <pc:cxnChg chg="add mod">
          <ac:chgData name="Mihai Budiu" userId="3fe408b5c12bb05c" providerId="LiveId" clId="{7A7C8A5F-D3BD-4625-8050-6A8DC422F3F6}" dt="2023-11-15T01:39:41.844" v="9890" actId="1076"/>
          <ac:cxnSpMkLst>
            <pc:docMk/>
            <pc:sldMk cId="308045160" sldId="2147309376"/>
            <ac:cxnSpMk id="13" creationId="{FF397B8B-C1FB-ED8C-89F8-8A9F8A04E0B6}"/>
          </ac:cxnSpMkLst>
        </pc:cxnChg>
        <pc:cxnChg chg="add mod">
          <ac:chgData name="Mihai Budiu" userId="3fe408b5c12bb05c" providerId="LiveId" clId="{7A7C8A5F-D3BD-4625-8050-6A8DC422F3F6}" dt="2023-11-15T17:48:00.636" v="11529" actId="1035"/>
          <ac:cxnSpMkLst>
            <pc:docMk/>
            <pc:sldMk cId="308045160" sldId="2147309376"/>
            <ac:cxnSpMk id="16" creationId="{83E38BD4-018E-9B03-D083-FD66163A3783}"/>
          </ac:cxnSpMkLst>
        </pc:cxnChg>
        <pc:cxnChg chg="add mod">
          <ac:chgData name="Mihai Budiu" userId="3fe408b5c12bb05c" providerId="LiveId" clId="{7A7C8A5F-D3BD-4625-8050-6A8DC422F3F6}" dt="2023-11-15T17:48:00.636" v="11529" actId="1035"/>
          <ac:cxnSpMkLst>
            <pc:docMk/>
            <pc:sldMk cId="308045160" sldId="2147309376"/>
            <ac:cxnSpMk id="20" creationId="{3EC8D686-5C6A-20C9-229D-2CE2FA7CFF44}"/>
          </ac:cxnSpMkLst>
        </pc:cxnChg>
      </pc:sldChg>
      <pc:sldChg chg="modSp add mod">
        <pc:chgData name="Mihai Budiu" userId="3fe408b5c12bb05c" providerId="LiveId" clId="{7A7C8A5F-D3BD-4625-8050-6A8DC422F3F6}" dt="2023-11-16T00:08:29.985" v="12031" actId="20577"/>
        <pc:sldMkLst>
          <pc:docMk/>
          <pc:sldMk cId="2028838393" sldId="2147309377"/>
        </pc:sldMkLst>
        <pc:spChg chg="mod">
          <ac:chgData name="Mihai Budiu" userId="3fe408b5c12bb05c" providerId="LiveId" clId="{7A7C8A5F-D3BD-4625-8050-6A8DC422F3F6}" dt="2023-11-15T01:46:04.791" v="10313" actId="20577"/>
          <ac:spMkLst>
            <pc:docMk/>
            <pc:sldMk cId="2028838393" sldId="2147309377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8:29.985" v="12031" actId="20577"/>
          <ac:spMkLst>
            <pc:docMk/>
            <pc:sldMk cId="2028838393" sldId="2147309377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6T00:08:50.216" v="12062" actId="20577"/>
        <pc:sldMkLst>
          <pc:docMk/>
          <pc:sldMk cId="958372929" sldId="2147309378"/>
        </pc:sldMkLst>
        <pc:spChg chg="mod">
          <ac:chgData name="Mihai Budiu" userId="3fe408b5c12bb05c" providerId="LiveId" clId="{7A7C8A5F-D3BD-4625-8050-6A8DC422F3F6}" dt="2023-11-15T01:51:53.589" v="10555" actId="20577"/>
          <ac:spMkLst>
            <pc:docMk/>
            <pc:sldMk cId="958372929" sldId="2147309378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8:50.216" v="12062" actId="20577"/>
          <ac:spMkLst>
            <pc:docMk/>
            <pc:sldMk cId="958372929" sldId="2147309378"/>
            <ac:spMk id="3" creationId="{F0C5D7B2-949C-2197-1CF2-9A7EDD4C3EE0}"/>
          </ac:spMkLst>
        </pc:spChg>
      </pc:sldChg>
      <pc:sldChg chg="modSp add mod ord">
        <pc:chgData name="Mihai Budiu" userId="3fe408b5c12bb05c" providerId="LiveId" clId="{7A7C8A5F-D3BD-4625-8050-6A8DC422F3F6}" dt="2023-11-16T00:08:34.306" v="12035" actId="5793"/>
        <pc:sldMkLst>
          <pc:docMk/>
          <pc:sldMk cId="516461964" sldId="2147309379"/>
        </pc:sldMkLst>
        <pc:spChg chg="mod">
          <ac:chgData name="Mihai Budiu" userId="3fe408b5c12bb05c" providerId="LiveId" clId="{7A7C8A5F-D3BD-4625-8050-6A8DC422F3F6}" dt="2023-11-15T01:52:26.542" v="10566" actId="20577"/>
          <ac:spMkLst>
            <pc:docMk/>
            <pc:sldMk cId="516461964" sldId="2147309379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08:34.306" v="12035" actId="5793"/>
          <ac:spMkLst>
            <pc:docMk/>
            <pc:sldMk cId="516461964" sldId="2147309379"/>
            <ac:spMk id="3" creationId="{F0C5D7B2-949C-2197-1CF2-9A7EDD4C3EE0}"/>
          </ac:spMkLst>
        </pc:spChg>
      </pc:sldChg>
      <pc:sldChg chg="addSp delSp modSp add mod ord">
        <pc:chgData name="Mihai Budiu" userId="3fe408b5c12bb05c" providerId="LiveId" clId="{7A7C8A5F-D3BD-4625-8050-6A8DC422F3F6}" dt="2023-11-17T22:01:35.537" v="20593" actId="20577"/>
        <pc:sldMkLst>
          <pc:docMk/>
          <pc:sldMk cId="48394797" sldId="2147309380"/>
        </pc:sldMkLst>
        <pc:spChg chg="mod">
          <ac:chgData name="Mihai Budiu" userId="3fe408b5c12bb05c" providerId="LiveId" clId="{7A7C8A5F-D3BD-4625-8050-6A8DC422F3F6}" dt="2023-11-17T22:01:35.537" v="20593" actId="20577"/>
          <ac:spMkLst>
            <pc:docMk/>
            <pc:sldMk cId="48394797" sldId="2147309380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13:40.391" v="12298" actId="20577"/>
          <ac:spMkLst>
            <pc:docMk/>
            <pc:sldMk cId="48394797" sldId="2147309380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6T04:25:26.419" v="17249" actId="14100"/>
          <ac:spMkLst>
            <pc:docMk/>
            <pc:sldMk cId="48394797" sldId="2147309380"/>
            <ac:spMk id="5" creationId="{2B9B3293-DF65-1086-44C0-022E5BE87CC5}"/>
          </ac:spMkLst>
        </pc:spChg>
        <pc:spChg chg="add mod">
          <ac:chgData name="Mihai Budiu" userId="3fe408b5c12bb05c" providerId="LiveId" clId="{7A7C8A5F-D3BD-4625-8050-6A8DC422F3F6}" dt="2023-11-16T02:31:03.599" v="16557" actId="14100"/>
          <ac:spMkLst>
            <pc:docMk/>
            <pc:sldMk cId="48394797" sldId="2147309380"/>
            <ac:spMk id="6" creationId="{879CD058-EEAA-9510-18C9-9732490A7CE6}"/>
          </ac:spMkLst>
        </pc:spChg>
        <pc:spChg chg="add mod">
          <ac:chgData name="Mihai Budiu" userId="3fe408b5c12bb05c" providerId="LiveId" clId="{7A7C8A5F-D3BD-4625-8050-6A8DC422F3F6}" dt="2023-11-16T04:25:23.701" v="17248" actId="14100"/>
          <ac:spMkLst>
            <pc:docMk/>
            <pc:sldMk cId="48394797" sldId="2147309380"/>
            <ac:spMk id="15" creationId="{E48A8E38-1BAE-4C83-B6DB-90BB4F4D7231}"/>
          </ac:spMkLst>
        </pc:spChg>
        <pc:spChg chg="add mod">
          <ac:chgData name="Mihai Budiu" userId="3fe408b5c12bb05c" providerId="LiveId" clId="{7A7C8A5F-D3BD-4625-8050-6A8DC422F3F6}" dt="2023-11-16T02:30:41.566" v="16535" actId="14100"/>
          <ac:spMkLst>
            <pc:docMk/>
            <pc:sldMk cId="48394797" sldId="2147309380"/>
            <ac:spMk id="24" creationId="{397C81A9-EBFF-FBA6-3CF3-C7B1264E475E}"/>
          </ac:spMkLst>
        </pc:spChg>
        <pc:spChg chg="add mod">
          <ac:chgData name="Mihai Budiu" userId="3fe408b5c12bb05c" providerId="LiveId" clId="{7A7C8A5F-D3BD-4625-8050-6A8DC422F3F6}" dt="2023-11-15T17:47:33.893" v="11506" actId="14100"/>
          <ac:spMkLst>
            <pc:docMk/>
            <pc:sldMk cId="48394797" sldId="2147309380"/>
            <ac:spMk id="25" creationId="{C7E17A55-1D62-FBDD-EBC7-B931D22EE8B8}"/>
          </ac:spMkLst>
        </pc:spChg>
        <pc:spChg chg="add mod">
          <ac:chgData name="Mihai Budiu" userId="3fe408b5c12bb05c" providerId="LiveId" clId="{7A7C8A5F-D3BD-4625-8050-6A8DC422F3F6}" dt="2023-11-16T02:30:47.042" v="16537" actId="1076"/>
          <ac:spMkLst>
            <pc:docMk/>
            <pc:sldMk cId="48394797" sldId="2147309380"/>
            <ac:spMk id="46" creationId="{37868D6D-AE7D-F4C7-D646-19C7585BF36C}"/>
          </ac:spMkLst>
        </pc:spChg>
        <pc:spChg chg="add del mod">
          <ac:chgData name="Mihai Budiu" userId="3fe408b5c12bb05c" providerId="LiveId" clId="{7A7C8A5F-D3BD-4625-8050-6A8DC422F3F6}" dt="2023-11-16T02:30:43.275" v="16536" actId="478"/>
          <ac:spMkLst>
            <pc:docMk/>
            <pc:sldMk cId="48394797" sldId="2147309380"/>
            <ac:spMk id="56" creationId="{2B7AD0BF-D265-9459-8355-FB652397E202}"/>
          </ac:spMkLst>
        </pc:spChg>
        <pc:cxnChg chg="add mod">
          <ac:chgData name="Mihai Budiu" userId="3fe408b5c12bb05c" providerId="LiveId" clId="{7A7C8A5F-D3BD-4625-8050-6A8DC422F3F6}" dt="2023-11-16T04:25:26.419" v="17249" actId="14100"/>
          <ac:cxnSpMkLst>
            <pc:docMk/>
            <pc:sldMk cId="48394797" sldId="2147309380"/>
            <ac:cxnSpMk id="7" creationId="{087C30D7-AB0D-D1D4-CA66-41744E5247CF}"/>
          </ac:cxnSpMkLst>
        </pc:cxnChg>
        <pc:cxnChg chg="add mod">
          <ac:chgData name="Mihai Budiu" userId="3fe408b5c12bb05c" providerId="LiveId" clId="{7A7C8A5F-D3BD-4625-8050-6A8DC422F3F6}" dt="2023-11-16T04:25:26.419" v="17249" actId="14100"/>
          <ac:cxnSpMkLst>
            <pc:docMk/>
            <pc:sldMk cId="48394797" sldId="2147309380"/>
            <ac:cxnSpMk id="8" creationId="{4527997D-9AB4-43BA-2383-6166ED65CB14}"/>
          </ac:cxnSpMkLst>
        </pc:cxnChg>
        <pc:cxnChg chg="add mod">
          <ac:chgData name="Mihai Budiu" userId="3fe408b5c12bb05c" providerId="LiveId" clId="{7A7C8A5F-D3BD-4625-8050-6A8DC422F3F6}" dt="2023-11-16T04:25:26.419" v="17249" actId="14100"/>
          <ac:cxnSpMkLst>
            <pc:docMk/>
            <pc:sldMk cId="48394797" sldId="2147309380"/>
            <ac:cxnSpMk id="9" creationId="{A51E41E8-585F-6827-D2E0-9CEF8CEA0C97}"/>
          </ac:cxnSpMkLst>
        </pc:cxnChg>
        <pc:cxnChg chg="add del mod">
          <ac:chgData name="Mihai Budiu" userId="3fe408b5c12bb05c" providerId="LiveId" clId="{7A7C8A5F-D3BD-4625-8050-6A8DC422F3F6}" dt="2023-11-15T02:14:19.216" v="11411" actId="478"/>
          <ac:cxnSpMkLst>
            <pc:docMk/>
            <pc:sldMk cId="48394797" sldId="2147309380"/>
            <ac:cxnSpMk id="10" creationId="{B07E5ED6-B442-976D-8BC0-DE6AFFD4DA7F}"/>
          </ac:cxnSpMkLst>
        </pc:cxnChg>
        <pc:cxnChg chg="add mod">
          <ac:chgData name="Mihai Budiu" userId="3fe408b5c12bb05c" providerId="LiveId" clId="{7A7C8A5F-D3BD-4625-8050-6A8DC422F3F6}" dt="2023-11-16T04:25:23.701" v="17248" actId="14100"/>
          <ac:cxnSpMkLst>
            <pc:docMk/>
            <pc:sldMk cId="48394797" sldId="2147309380"/>
            <ac:cxnSpMk id="16" creationId="{53812053-62A9-AACE-C27E-CF4B37618019}"/>
          </ac:cxnSpMkLst>
        </pc:cxnChg>
        <pc:cxnChg chg="add mod">
          <ac:chgData name="Mihai Budiu" userId="3fe408b5c12bb05c" providerId="LiveId" clId="{7A7C8A5F-D3BD-4625-8050-6A8DC422F3F6}" dt="2023-11-16T04:25:23.701" v="17248" actId="14100"/>
          <ac:cxnSpMkLst>
            <pc:docMk/>
            <pc:sldMk cId="48394797" sldId="2147309380"/>
            <ac:cxnSpMk id="26" creationId="{E6BC203F-1519-6A8B-722B-CDC85E4B2107}"/>
          </ac:cxnSpMkLst>
        </pc:cxnChg>
        <pc:cxnChg chg="add mod">
          <ac:chgData name="Mihai Budiu" userId="3fe408b5c12bb05c" providerId="LiveId" clId="{7A7C8A5F-D3BD-4625-8050-6A8DC422F3F6}" dt="2023-11-16T02:31:03.599" v="16557" actId="14100"/>
          <ac:cxnSpMkLst>
            <pc:docMk/>
            <pc:sldMk cId="48394797" sldId="2147309380"/>
            <ac:cxnSpMk id="34" creationId="{A347F1C5-A489-D034-E916-F3E133A62212}"/>
          </ac:cxnSpMkLst>
        </pc:cxnChg>
        <pc:cxnChg chg="add mod">
          <ac:chgData name="Mihai Budiu" userId="3fe408b5c12bb05c" providerId="LiveId" clId="{7A7C8A5F-D3BD-4625-8050-6A8DC422F3F6}" dt="2023-11-16T02:30:41.566" v="16535" actId="14100"/>
          <ac:cxnSpMkLst>
            <pc:docMk/>
            <pc:sldMk cId="48394797" sldId="2147309380"/>
            <ac:cxnSpMk id="38" creationId="{B7486D1C-48B5-DA1A-F2C4-CEEEEF02545F}"/>
          </ac:cxnSpMkLst>
        </pc:cxnChg>
        <pc:cxnChg chg="add mod">
          <ac:chgData name="Mihai Budiu" userId="3fe408b5c12bb05c" providerId="LiveId" clId="{7A7C8A5F-D3BD-4625-8050-6A8DC422F3F6}" dt="2023-11-16T02:30:47.042" v="16537" actId="1076"/>
          <ac:cxnSpMkLst>
            <pc:docMk/>
            <pc:sldMk cId="48394797" sldId="2147309380"/>
            <ac:cxnSpMk id="47" creationId="{EAFFBB2C-6E21-015A-20C4-C9D2A28A1711}"/>
          </ac:cxnSpMkLst>
        </pc:cxnChg>
        <pc:cxnChg chg="add mod">
          <ac:chgData name="Mihai Budiu" userId="3fe408b5c12bb05c" providerId="LiveId" clId="{7A7C8A5F-D3BD-4625-8050-6A8DC422F3F6}" dt="2023-11-16T02:31:03.599" v="16557" actId="14100"/>
          <ac:cxnSpMkLst>
            <pc:docMk/>
            <pc:sldMk cId="48394797" sldId="2147309380"/>
            <ac:cxnSpMk id="50" creationId="{473F7FA8-EB03-E697-E89B-FF9338D8865A}"/>
          </ac:cxnSpMkLst>
        </pc:cxnChg>
        <pc:cxnChg chg="add mod">
          <ac:chgData name="Mihai Budiu" userId="3fe408b5c12bb05c" providerId="LiveId" clId="{7A7C8A5F-D3BD-4625-8050-6A8DC422F3F6}" dt="2023-11-16T02:30:47.042" v="16537" actId="1076"/>
          <ac:cxnSpMkLst>
            <pc:docMk/>
            <pc:sldMk cId="48394797" sldId="2147309380"/>
            <ac:cxnSpMk id="53" creationId="{C55ABDDC-674E-1E26-0DB2-CC59B73B85E1}"/>
          </ac:cxnSpMkLst>
        </pc:cxnChg>
      </pc:sldChg>
      <pc:sldChg chg="modSp add mod">
        <pc:chgData name="Mihai Budiu" userId="3fe408b5c12bb05c" providerId="LiveId" clId="{7A7C8A5F-D3BD-4625-8050-6A8DC422F3F6}" dt="2023-11-16T00:33:22.017" v="13135" actId="20577"/>
        <pc:sldMkLst>
          <pc:docMk/>
          <pc:sldMk cId="1187779159" sldId="2147309381"/>
        </pc:sldMkLst>
        <pc:spChg chg="mod">
          <ac:chgData name="Mihai Budiu" userId="3fe408b5c12bb05c" providerId="LiveId" clId="{7A7C8A5F-D3BD-4625-8050-6A8DC422F3F6}" dt="2023-11-16T00:31:55.504" v="13002" actId="20577"/>
          <ac:spMkLst>
            <pc:docMk/>
            <pc:sldMk cId="1187779159" sldId="2147309381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33:22.017" v="13135" actId="20577"/>
          <ac:spMkLst>
            <pc:docMk/>
            <pc:sldMk cId="1187779159" sldId="2147309381"/>
            <ac:spMk id="3" creationId="{F0C5D7B2-949C-2197-1CF2-9A7EDD4C3EE0}"/>
          </ac:spMkLst>
        </pc:spChg>
      </pc:sldChg>
      <pc:sldChg chg="addSp delSp modSp new mod ord delCm">
        <pc:chgData name="Mihai Budiu" userId="3fe408b5c12bb05c" providerId="LiveId" clId="{7A7C8A5F-D3BD-4625-8050-6A8DC422F3F6}" dt="2023-11-17T22:32:11.289" v="20965"/>
        <pc:sldMkLst>
          <pc:docMk/>
          <pc:sldMk cId="4291182551" sldId="2147309382"/>
        </pc:sldMkLst>
        <pc:spChg chg="mod">
          <ac:chgData name="Mihai Budiu" userId="3fe408b5c12bb05c" providerId="LiveId" clId="{7A7C8A5F-D3BD-4625-8050-6A8DC422F3F6}" dt="2023-11-17T22:27:39.790" v="20873" actId="14100"/>
          <ac:spMkLst>
            <pc:docMk/>
            <pc:sldMk cId="4291182551" sldId="2147309382"/>
            <ac:spMk id="2" creationId="{777B054F-53F0-0C79-A905-6AE5F45901B3}"/>
          </ac:spMkLst>
        </pc:spChg>
        <pc:spChg chg="mod">
          <ac:chgData name="Mihai Budiu" userId="3fe408b5c12bb05c" providerId="LiveId" clId="{7A7C8A5F-D3BD-4625-8050-6A8DC422F3F6}" dt="2023-11-16T00:25:06.626" v="12740" actId="6549"/>
          <ac:spMkLst>
            <pc:docMk/>
            <pc:sldMk cId="4291182551" sldId="2147309382"/>
            <ac:spMk id="3" creationId="{D2E8C425-483F-8E44-42A0-28DA69E21FDF}"/>
          </ac:spMkLst>
        </pc:spChg>
        <pc:spChg chg="add mod">
          <ac:chgData name="Mihai Budiu" userId="3fe408b5c12bb05c" providerId="LiveId" clId="{7A7C8A5F-D3BD-4625-8050-6A8DC422F3F6}" dt="2023-11-17T22:30:48.748" v="20937" actId="1037"/>
          <ac:spMkLst>
            <pc:docMk/>
            <pc:sldMk cId="4291182551" sldId="2147309382"/>
            <ac:spMk id="5" creationId="{5C1751CE-5B79-D625-21A3-430DE3637469}"/>
          </ac:spMkLst>
        </pc:spChg>
        <pc:spChg chg="add del mod">
          <ac:chgData name="Mihai Budiu" userId="3fe408b5c12bb05c" providerId="LiveId" clId="{7A7C8A5F-D3BD-4625-8050-6A8DC422F3F6}" dt="2023-11-16T00:26:23.641" v="12774" actId="478"/>
          <ac:spMkLst>
            <pc:docMk/>
            <pc:sldMk cId="4291182551" sldId="2147309382"/>
            <ac:spMk id="5" creationId="{5E96A71F-AF7A-4B6D-A4D9-211019CAFB9E}"/>
          </ac:spMkLst>
        </pc:spChg>
        <pc:spChg chg="add mod">
          <ac:chgData name="Mihai Budiu" userId="3fe408b5c12bb05c" providerId="LiveId" clId="{7A7C8A5F-D3BD-4625-8050-6A8DC422F3F6}" dt="2023-11-17T22:30:48.748" v="20937" actId="1037"/>
          <ac:spMkLst>
            <pc:docMk/>
            <pc:sldMk cId="4291182551" sldId="2147309382"/>
            <ac:spMk id="6" creationId="{70689247-CA2F-2E65-D839-F9319B0EA1CD}"/>
          </ac:spMkLst>
        </pc:spChg>
        <pc:spChg chg="add del mod">
          <ac:chgData name="Mihai Budiu" userId="3fe408b5c12bb05c" providerId="LiveId" clId="{7A7C8A5F-D3BD-4625-8050-6A8DC422F3F6}" dt="2023-11-16T00:26:35.960" v="12777" actId="478"/>
          <ac:spMkLst>
            <pc:docMk/>
            <pc:sldMk cId="4291182551" sldId="2147309382"/>
            <ac:spMk id="6" creationId="{B8A94783-F118-4494-88A4-94BAB65D56C6}"/>
          </ac:spMkLst>
        </pc:spChg>
        <pc:spChg chg="add mod">
          <ac:chgData name="Mihai Budiu" userId="3fe408b5c12bb05c" providerId="LiveId" clId="{7A7C8A5F-D3BD-4625-8050-6A8DC422F3F6}" dt="2023-11-17T22:31:21.515" v="20958" actId="1037"/>
          <ac:spMkLst>
            <pc:docMk/>
            <pc:sldMk cId="4291182551" sldId="2147309382"/>
            <ac:spMk id="10" creationId="{58485F55-7F39-F20C-F522-A066A6FB1A37}"/>
          </ac:spMkLst>
        </pc:spChg>
        <pc:spChg chg="add del mod">
          <ac:chgData name="Mihai Budiu" userId="3fe408b5c12bb05c" providerId="LiveId" clId="{7A7C8A5F-D3BD-4625-8050-6A8DC422F3F6}" dt="2023-11-17T22:28:59.168" v="20889" actId="478"/>
          <ac:spMkLst>
            <pc:docMk/>
            <pc:sldMk cId="4291182551" sldId="2147309382"/>
            <ac:spMk id="12" creationId="{64F4A59C-C150-25D5-D885-ED2642CE7A71}"/>
          </ac:spMkLst>
        </pc:spChg>
        <pc:spChg chg="add del mod">
          <ac:chgData name="Mihai Budiu" userId="3fe408b5c12bb05c" providerId="LiveId" clId="{7A7C8A5F-D3BD-4625-8050-6A8DC422F3F6}" dt="2023-11-16T00:26:00.169" v="12770" actId="478"/>
          <ac:spMkLst>
            <pc:docMk/>
            <pc:sldMk cId="4291182551" sldId="2147309382"/>
            <ac:spMk id="13" creationId="{8C7C0489-D095-3153-729B-83A82BDDDC4C}"/>
          </ac:spMkLst>
        </pc:spChg>
        <pc:spChg chg="add mod">
          <ac:chgData name="Mihai Budiu" userId="3fe408b5c12bb05c" providerId="LiveId" clId="{7A7C8A5F-D3BD-4625-8050-6A8DC422F3F6}" dt="2023-11-17T22:30:48.748" v="20937" actId="1037"/>
          <ac:spMkLst>
            <pc:docMk/>
            <pc:sldMk cId="4291182551" sldId="2147309382"/>
            <ac:spMk id="15" creationId="{25EC84BB-37D0-89EF-E164-E67C29C11109}"/>
          </ac:spMkLst>
        </pc:spChg>
        <pc:spChg chg="add mod">
          <ac:chgData name="Mihai Budiu" userId="3fe408b5c12bb05c" providerId="LiveId" clId="{7A7C8A5F-D3BD-4625-8050-6A8DC422F3F6}" dt="2023-11-17T22:30:53.403" v="20938" actId="1076"/>
          <ac:spMkLst>
            <pc:docMk/>
            <pc:sldMk cId="4291182551" sldId="2147309382"/>
            <ac:spMk id="17" creationId="{14C38019-FF45-95A7-ACFB-52A43CDC0C11}"/>
          </ac:spMkLst>
        </pc:spChg>
        <pc:spChg chg="add mod">
          <ac:chgData name="Mihai Budiu" userId="3fe408b5c12bb05c" providerId="LiveId" clId="{7A7C8A5F-D3BD-4625-8050-6A8DC422F3F6}" dt="2023-11-17T22:30:48.748" v="20937" actId="1037"/>
          <ac:spMkLst>
            <pc:docMk/>
            <pc:sldMk cId="4291182551" sldId="2147309382"/>
            <ac:spMk id="21" creationId="{5C47C6CD-14B7-7A57-FCB9-7B24AF844A6F}"/>
          </ac:spMkLst>
        </pc:spChg>
        <pc:spChg chg="add mod">
          <ac:chgData name="Mihai Budiu" userId="3fe408b5c12bb05c" providerId="LiveId" clId="{7A7C8A5F-D3BD-4625-8050-6A8DC422F3F6}" dt="2023-11-17T22:30:48.748" v="20937" actId="1037"/>
          <ac:spMkLst>
            <pc:docMk/>
            <pc:sldMk cId="4291182551" sldId="2147309382"/>
            <ac:spMk id="22" creationId="{0B96E8BF-9733-C5A7-A581-9B0A1C316771}"/>
          </ac:spMkLst>
        </pc:spChg>
        <pc:spChg chg="add mod">
          <ac:chgData name="Mihai Budiu" userId="3fe408b5c12bb05c" providerId="LiveId" clId="{7A7C8A5F-D3BD-4625-8050-6A8DC422F3F6}" dt="2023-11-17T22:31:12.667" v="20949" actId="1036"/>
          <ac:spMkLst>
            <pc:docMk/>
            <pc:sldMk cId="4291182551" sldId="2147309382"/>
            <ac:spMk id="26" creationId="{BF418192-93F5-1E4C-4239-37AD53300175}"/>
          </ac:spMkLst>
        </pc:spChg>
        <pc:spChg chg="add mod">
          <ac:chgData name="Mihai Budiu" userId="3fe408b5c12bb05c" providerId="LiveId" clId="{7A7C8A5F-D3BD-4625-8050-6A8DC422F3F6}" dt="2023-11-17T22:28:38.529" v="20885" actId="2085"/>
          <ac:spMkLst>
            <pc:docMk/>
            <pc:sldMk cId="4291182551" sldId="2147309382"/>
            <ac:spMk id="32" creationId="{4615FFA2-3503-E9FC-054A-602AB662FA29}"/>
          </ac:spMkLst>
        </pc:spChg>
        <pc:spChg chg="add mod">
          <ac:chgData name="Mihai Budiu" userId="3fe408b5c12bb05c" providerId="LiveId" clId="{7A7C8A5F-D3BD-4625-8050-6A8DC422F3F6}" dt="2023-11-17T22:30:48.748" v="20937" actId="1037"/>
          <ac:spMkLst>
            <pc:docMk/>
            <pc:sldMk cId="4291182551" sldId="2147309382"/>
            <ac:spMk id="35" creationId="{A359AC30-E00D-1483-F001-0C679D28FEF1}"/>
          </ac:spMkLst>
        </pc:spChg>
        <pc:spChg chg="add mod">
          <ac:chgData name="Mihai Budiu" userId="3fe408b5c12bb05c" providerId="LiveId" clId="{7A7C8A5F-D3BD-4625-8050-6A8DC422F3F6}" dt="2023-11-17T22:31:36.467" v="20964" actId="1076"/>
          <ac:spMkLst>
            <pc:docMk/>
            <pc:sldMk cId="4291182551" sldId="2147309382"/>
            <ac:spMk id="43" creationId="{E084DA33-E62B-46FE-F6E8-309258510DE0}"/>
          </ac:spMkLst>
        </pc:spChg>
        <pc:cxnChg chg="add mod">
          <ac:chgData name="Mihai Budiu" userId="3fe408b5c12bb05c" providerId="LiveId" clId="{7A7C8A5F-D3BD-4625-8050-6A8DC422F3F6}" dt="2023-11-17T22:30:48.748" v="20937" actId="1037"/>
          <ac:cxnSpMkLst>
            <pc:docMk/>
            <pc:sldMk cId="4291182551" sldId="2147309382"/>
            <ac:cxnSpMk id="7" creationId="{68BF2C95-21BE-569B-1D38-154BED8BB0C4}"/>
          </ac:cxnSpMkLst>
        </pc:cxnChg>
        <pc:cxnChg chg="add del mod">
          <ac:chgData name="Mihai Budiu" userId="3fe408b5c12bb05c" providerId="LiveId" clId="{7A7C8A5F-D3BD-4625-8050-6A8DC422F3F6}" dt="2023-11-16T00:26:57.600" v="12782" actId="478"/>
          <ac:cxnSpMkLst>
            <pc:docMk/>
            <pc:sldMk cId="4291182551" sldId="2147309382"/>
            <ac:cxnSpMk id="7" creationId="{89BEE48C-4449-044D-ED53-D7C3BA45EA2F}"/>
          </ac:cxnSpMkLst>
        </pc:cxnChg>
        <pc:cxnChg chg="add del mod">
          <ac:chgData name="Mihai Budiu" userId="3fe408b5c12bb05c" providerId="LiveId" clId="{7A7C8A5F-D3BD-4625-8050-6A8DC422F3F6}" dt="2023-11-17T22:28:54.984" v="20888" actId="478"/>
          <ac:cxnSpMkLst>
            <pc:docMk/>
            <pc:sldMk cId="4291182551" sldId="2147309382"/>
            <ac:cxnSpMk id="8" creationId="{1DDDDEB3-5ADD-BAE2-5794-715FEB866DEC}"/>
          </ac:cxnSpMkLst>
        </pc:cxnChg>
        <pc:cxnChg chg="add mod">
          <ac:chgData name="Mihai Budiu" userId="3fe408b5c12bb05c" providerId="LiveId" clId="{7A7C8A5F-D3BD-4625-8050-6A8DC422F3F6}" dt="2023-11-17T22:30:53.403" v="20938" actId="1076"/>
          <ac:cxnSpMkLst>
            <pc:docMk/>
            <pc:sldMk cId="4291182551" sldId="2147309382"/>
            <ac:cxnSpMk id="9" creationId="{53BDDF7D-7AD9-AA95-CCF2-E845E5F36DE6}"/>
          </ac:cxnSpMkLst>
        </pc:cxnChg>
        <pc:cxnChg chg="add mod">
          <ac:chgData name="Mihai Budiu" userId="3fe408b5c12bb05c" providerId="LiveId" clId="{7A7C8A5F-D3BD-4625-8050-6A8DC422F3F6}" dt="2023-11-17T22:31:21.515" v="20958" actId="1037"/>
          <ac:cxnSpMkLst>
            <pc:docMk/>
            <pc:sldMk cId="4291182551" sldId="2147309382"/>
            <ac:cxnSpMk id="11" creationId="{D1623B4B-524D-2639-C17B-1FE2E667BB7D}"/>
          </ac:cxnSpMkLst>
        </pc:cxnChg>
        <pc:cxnChg chg="add mod">
          <ac:chgData name="Mihai Budiu" userId="3fe408b5c12bb05c" providerId="LiveId" clId="{7A7C8A5F-D3BD-4625-8050-6A8DC422F3F6}" dt="2023-11-17T22:30:48.748" v="20937" actId="1037"/>
          <ac:cxnSpMkLst>
            <pc:docMk/>
            <pc:sldMk cId="4291182551" sldId="2147309382"/>
            <ac:cxnSpMk id="13" creationId="{273AABD6-08EA-2C2D-9DBA-43E81E345339}"/>
          </ac:cxnSpMkLst>
        </pc:cxnChg>
        <pc:cxnChg chg="add mod">
          <ac:chgData name="Mihai Budiu" userId="3fe408b5c12bb05c" providerId="LiveId" clId="{7A7C8A5F-D3BD-4625-8050-6A8DC422F3F6}" dt="2023-11-17T22:30:48.748" v="20937" actId="1037"/>
          <ac:cxnSpMkLst>
            <pc:docMk/>
            <pc:sldMk cId="4291182551" sldId="2147309382"/>
            <ac:cxnSpMk id="14" creationId="{96AA01E2-C34B-F99F-BD8E-0D6C60C337EC}"/>
          </ac:cxnSpMkLst>
        </pc:cxnChg>
        <pc:cxnChg chg="add del mod">
          <ac:chgData name="Mihai Budiu" userId="3fe408b5c12bb05c" providerId="LiveId" clId="{7A7C8A5F-D3BD-4625-8050-6A8DC422F3F6}" dt="2023-11-16T00:26:12.856" v="12772" actId="478"/>
          <ac:cxnSpMkLst>
            <pc:docMk/>
            <pc:sldMk cId="4291182551" sldId="2147309382"/>
            <ac:cxnSpMk id="14" creationId="{BC31C5D7-7684-0D25-9D01-580C810D1FF4}"/>
          </ac:cxnSpMkLst>
        </pc:cxnChg>
        <pc:cxnChg chg="add del mod">
          <ac:chgData name="Mihai Budiu" userId="3fe408b5c12bb05c" providerId="LiveId" clId="{7A7C8A5F-D3BD-4625-8050-6A8DC422F3F6}" dt="2023-11-16T00:26:37.872" v="12779" actId="478"/>
          <ac:cxnSpMkLst>
            <pc:docMk/>
            <pc:sldMk cId="4291182551" sldId="2147309382"/>
            <ac:cxnSpMk id="15" creationId="{E8B9404B-29D8-E8BE-C5A9-E96280AA319C}"/>
          </ac:cxnSpMkLst>
        </pc:cxnChg>
        <pc:cxnChg chg="add del mod">
          <ac:chgData name="Mihai Budiu" userId="3fe408b5c12bb05c" providerId="LiveId" clId="{7A7C8A5F-D3BD-4625-8050-6A8DC422F3F6}" dt="2023-11-17T22:30:25.192" v="20903" actId="478"/>
          <ac:cxnSpMkLst>
            <pc:docMk/>
            <pc:sldMk cId="4291182551" sldId="2147309382"/>
            <ac:cxnSpMk id="16" creationId="{6EA4BBF2-C524-1882-5E34-C44592D12B08}"/>
          </ac:cxnSpMkLst>
        </pc:cxnChg>
        <pc:cxnChg chg="add del mod">
          <ac:chgData name="Mihai Budiu" userId="3fe408b5c12bb05c" providerId="LiveId" clId="{7A7C8A5F-D3BD-4625-8050-6A8DC422F3F6}" dt="2023-11-17T22:28:51.818" v="20887" actId="478"/>
          <ac:cxnSpMkLst>
            <pc:docMk/>
            <pc:sldMk cId="4291182551" sldId="2147309382"/>
            <ac:cxnSpMk id="18" creationId="{C6B8B4E4-0680-F099-40FF-68F37F90625B}"/>
          </ac:cxnSpMkLst>
        </pc:cxnChg>
        <pc:cxnChg chg="add del mod">
          <ac:chgData name="Mihai Budiu" userId="3fe408b5c12bb05c" providerId="LiveId" clId="{7A7C8A5F-D3BD-4625-8050-6A8DC422F3F6}" dt="2023-11-16T00:26:37.135" v="12778" actId="478"/>
          <ac:cxnSpMkLst>
            <pc:docMk/>
            <pc:sldMk cId="4291182551" sldId="2147309382"/>
            <ac:cxnSpMk id="19" creationId="{27105CD9-14C2-8360-3086-174802A137C3}"/>
          </ac:cxnSpMkLst>
        </pc:cxnChg>
        <pc:cxnChg chg="add mod">
          <ac:chgData name="Mihai Budiu" userId="3fe408b5c12bb05c" providerId="LiveId" clId="{7A7C8A5F-D3BD-4625-8050-6A8DC422F3F6}" dt="2023-11-17T22:31:21.515" v="20958" actId="1037"/>
          <ac:cxnSpMkLst>
            <pc:docMk/>
            <pc:sldMk cId="4291182551" sldId="2147309382"/>
            <ac:cxnSpMk id="19" creationId="{7A790303-87F9-1209-45DD-E31BF0793A01}"/>
          </ac:cxnSpMkLst>
        </pc:cxnChg>
        <pc:cxnChg chg="add mod">
          <ac:chgData name="Mihai Budiu" userId="3fe408b5c12bb05c" providerId="LiveId" clId="{7A7C8A5F-D3BD-4625-8050-6A8DC422F3F6}" dt="2023-11-17T22:30:53.403" v="20938" actId="1076"/>
          <ac:cxnSpMkLst>
            <pc:docMk/>
            <pc:sldMk cId="4291182551" sldId="2147309382"/>
            <ac:cxnSpMk id="20" creationId="{442CE7F2-EDE0-AC1D-C49C-7C70AACC41F8}"/>
          </ac:cxnSpMkLst>
        </pc:cxnChg>
        <pc:cxnChg chg="add mod">
          <ac:chgData name="Mihai Budiu" userId="3fe408b5c12bb05c" providerId="LiveId" clId="{7A7C8A5F-D3BD-4625-8050-6A8DC422F3F6}" dt="2023-11-17T22:30:48.748" v="20937" actId="1037"/>
          <ac:cxnSpMkLst>
            <pc:docMk/>
            <pc:sldMk cId="4291182551" sldId="2147309382"/>
            <ac:cxnSpMk id="23" creationId="{CD730B47-36B0-DD34-42EE-8A71F3C15C66}"/>
          </ac:cxnSpMkLst>
        </pc:cxnChg>
        <pc:cxnChg chg="add mod">
          <ac:chgData name="Mihai Budiu" userId="3fe408b5c12bb05c" providerId="LiveId" clId="{7A7C8A5F-D3BD-4625-8050-6A8DC422F3F6}" dt="2023-11-17T22:30:48.748" v="20937" actId="1037"/>
          <ac:cxnSpMkLst>
            <pc:docMk/>
            <pc:sldMk cId="4291182551" sldId="2147309382"/>
            <ac:cxnSpMk id="24" creationId="{3FE77DB8-CC84-4A41-95BA-BE5CD25F52BF}"/>
          </ac:cxnSpMkLst>
        </pc:cxnChg>
        <pc:cxnChg chg="add mod">
          <ac:chgData name="Mihai Budiu" userId="3fe408b5c12bb05c" providerId="LiveId" clId="{7A7C8A5F-D3BD-4625-8050-6A8DC422F3F6}" dt="2023-11-17T22:30:48.748" v="20937" actId="1037"/>
          <ac:cxnSpMkLst>
            <pc:docMk/>
            <pc:sldMk cId="4291182551" sldId="2147309382"/>
            <ac:cxnSpMk id="25" creationId="{5CAF560B-104D-632B-2462-D58E46788066}"/>
          </ac:cxnSpMkLst>
        </pc:cxnChg>
        <pc:cxnChg chg="add mod">
          <ac:chgData name="Mihai Budiu" userId="3fe408b5c12bb05c" providerId="LiveId" clId="{7A7C8A5F-D3BD-4625-8050-6A8DC422F3F6}" dt="2023-11-17T22:31:12.667" v="20949" actId="1036"/>
          <ac:cxnSpMkLst>
            <pc:docMk/>
            <pc:sldMk cId="4291182551" sldId="2147309382"/>
            <ac:cxnSpMk id="27" creationId="{FC6AF321-3240-3A20-126F-57E67E2D875C}"/>
          </ac:cxnSpMkLst>
        </pc:cxnChg>
        <pc:cxnChg chg="add mod">
          <ac:chgData name="Mihai Budiu" userId="3fe408b5c12bb05c" providerId="LiveId" clId="{7A7C8A5F-D3BD-4625-8050-6A8DC422F3F6}" dt="2023-11-17T22:31:12.667" v="20949" actId="1036"/>
          <ac:cxnSpMkLst>
            <pc:docMk/>
            <pc:sldMk cId="4291182551" sldId="2147309382"/>
            <ac:cxnSpMk id="28" creationId="{AE20ADF5-8CCC-9CD3-E3BA-AB2F0BD436E4}"/>
          </ac:cxnSpMkLst>
        </pc:cxnChg>
        <pc:cxnChg chg="add mod">
          <ac:chgData name="Mihai Budiu" userId="3fe408b5c12bb05c" providerId="LiveId" clId="{7A7C8A5F-D3BD-4625-8050-6A8DC422F3F6}" dt="2023-11-17T22:31:12.667" v="20949" actId="1036"/>
          <ac:cxnSpMkLst>
            <pc:docMk/>
            <pc:sldMk cId="4291182551" sldId="2147309382"/>
            <ac:cxnSpMk id="29" creationId="{E8370D59-BB0E-170C-777D-48FE780E867D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hai Budiu" userId="3fe408b5c12bb05c" providerId="LiveId" clId="{7A7C8A5F-D3BD-4625-8050-6A8DC422F3F6}" dt="2023-11-17T22:32:11.289" v="20965"/>
              <pc2:cmMkLst xmlns:pc2="http://schemas.microsoft.com/office/powerpoint/2019/9/main/command">
                <pc:docMk/>
                <pc:sldMk cId="4291182551" sldId="2147309382"/>
                <pc2:cmMk id="{CC185D00-31F9-4ACB-986A-D0D248A76623}"/>
              </pc2:cmMkLst>
            </pc226:cmChg>
          </p:ext>
        </pc:extLst>
      </pc:sldChg>
      <pc:sldChg chg="new del">
        <pc:chgData name="Mihai Budiu" userId="3fe408b5c12bb05c" providerId="LiveId" clId="{7A7C8A5F-D3BD-4625-8050-6A8DC422F3F6}" dt="2023-11-16T00:29:20.534" v="12787" actId="47"/>
        <pc:sldMkLst>
          <pc:docMk/>
          <pc:sldMk cId="2411663222" sldId="2147309383"/>
        </pc:sldMkLst>
      </pc:sldChg>
      <pc:sldChg chg="modSp add mod">
        <pc:chgData name="Mihai Budiu" userId="3fe408b5c12bb05c" providerId="LiveId" clId="{7A7C8A5F-D3BD-4625-8050-6A8DC422F3F6}" dt="2023-11-16T00:30:23.632" v="12992" actId="20577"/>
        <pc:sldMkLst>
          <pc:docMk/>
          <pc:sldMk cId="3897074812" sldId="2147309384"/>
        </pc:sldMkLst>
        <pc:spChg chg="mod">
          <ac:chgData name="Mihai Budiu" userId="3fe408b5c12bb05c" providerId="LiveId" clId="{7A7C8A5F-D3BD-4625-8050-6A8DC422F3F6}" dt="2023-11-16T00:29:27.416" v="12799" actId="20577"/>
          <ac:spMkLst>
            <pc:docMk/>
            <pc:sldMk cId="3897074812" sldId="2147309384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30:23.632" v="12992" actId="20577"/>
          <ac:spMkLst>
            <pc:docMk/>
            <pc:sldMk cId="3897074812" sldId="2147309384"/>
            <ac:spMk id="3" creationId="{F0C5D7B2-949C-2197-1CF2-9A7EDD4C3EE0}"/>
          </ac:spMkLst>
        </pc:spChg>
      </pc:sldChg>
      <pc:sldChg chg="modSp add mod">
        <pc:chgData name="Mihai Budiu" userId="3fe408b5c12bb05c" providerId="LiveId" clId="{7A7C8A5F-D3BD-4625-8050-6A8DC422F3F6}" dt="2023-11-16T00:58:43.473" v="13938" actId="20577"/>
        <pc:sldMkLst>
          <pc:docMk/>
          <pc:sldMk cId="2656752343" sldId="2147309385"/>
        </pc:sldMkLst>
        <pc:spChg chg="mod">
          <ac:chgData name="Mihai Budiu" userId="3fe408b5c12bb05c" providerId="LiveId" clId="{7A7C8A5F-D3BD-4625-8050-6A8DC422F3F6}" dt="2023-11-16T00:41:55.337" v="13637" actId="20577"/>
          <ac:spMkLst>
            <pc:docMk/>
            <pc:sldMk cId="2656752343" sldId="2147309385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0:58:43.473" v="13938" actId="20577"/>
          <ac:spMkLst>
            <pc:docMk/>
            <pc:sldMk cId="2656752343" sldId="2147309385"/>
            <ac:spMk id="3" creationId="{F0C5D7B2-949C-2197-1CF2-9A7EDD4C3EE0}"/>
          </ac:spMkLst>
        </pc:spChg>
      </pc:sldChg>
      <pc:sldChg chg="add del">
        <pc:chgData name="Mihai Budiu" userId="3fe408b5c12bb05c" providerId="LiveId" clId="{7A7C8A5F-D3BD-4625-8050-6A8DC422F3F6}" dt="2023-11-16T01:10:19.756" v="13942" actId="47"/>
        <pc:sldMkLst>
          <pc:docMk/>
          <pc:sldMk cId="3263585530" sldId="2147309386"/>
        </pc:sldMkLst>
      </pc:sldChg>
      <pc:sldChg chg="addSp delSp modSp add mod">
        <pc:chgData name="Mihai Budiu" userId="3fe408b5c12bb05c" providerId="LiveId" clId="{7A7C8A5F-D3BD-4625-8050-6A8DC422F3F6}" dt="2023-11-17T22:01:15.250" v="20560" actId="20577"/>
        <pc:sldMkLst>
          <pc:docMk/>
          <pc:sldMk cId="1933890898" sldId="2147309387"/>
        </pc:sldMkLst>
        <pc:spChg chg="mod">
          <ac:chgData name="Mihai Budiu" userId="3fe408b5c12bb05c" providerId="LiveId" clId="{7A7C8A5F-D3BD-4625-8050-6A8DC422F3F6}" dt="2023-11-17T22:01:15.250" v="20560" actId="20577"/>
          <ac:spMkLst>
            <pc:docMk/>
            <pc:sldMk cId="1933890898" sldId="2147309387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5:21:46.833" v="19328" actId="1076"/>
          <ac:spMkLst>
            <pc:docMk/>
            <pc:sldMk cId="1933890898" sldId="2147309387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6T05:21:44.177" v="19326" actId="14100"/>
          <ac:spMkLst>
            <pc:docMk/>
            <pc:sldMk cId="1933890898" sldId="2147309387"/>
            <ac:spMk id="5" creationId="{6169A831-8968-E90C-BC96-553321CA0159}"/>
          </ac:spMkLst>
        </pc:spChg>
        <pc:spChg chg="add mod">
          <ac:chgData name="Mihai Budiu" userId="3fe408b5c12bb05c" providerId="LiveId" clId="{7A7C8A5F-D3BD-4625-8050-6A8DC422F3F6}" dt="2023-11-16T00:36:15.656" v="13362" actId="14100"/>
          <ac:spMkLst>
            <pc:docMk/>
            <pc:sldMk cId="1933890898" sldId="2147309387"/>
            <ac:spMk id="6" creationId="{B4255188-36A4-FCEA-69B8-FE510665C346}"/>
          </ac:spMkLst>
        </pc:spChg>
        <pc:cxnChg chg="add mod">
          <ac:chgData name="Mihai Budiu" userId="3fe408b5c12bb05c" providerId="LiveId" clId="{7A7C8A5F-D3BD-4625-8050-6A8DC422F3F6}" dt="2023-11-16T05:21:44.177" v="19326" actId="14100"/>
          <ac:cxnSpMkLst>
            <pc:docMk/>
            <pc:sldMk cId="1933890898" sldId="2147309387"/>
            <ac:cxnSpMk id="7" creationId="{EFCE6E29-C59D-1F70-8E85-A101FF223EC5}"/>
          </ac:cxnSpMkLst>
        </pc:cxnChg>
        <pc:cxnChg chg="add mod">
          <ac:chgData name="Mihai Budiu" userId="3fe408b5c12bb05c" providerId="LiveId" clId="{7A7C8A5F-D3BD-4625-8050-6A8DC422F3F6}" dt="2023-11-16T05:21:44.177" v="19326" actId="14100"/>
          <ac:cxnSpMkLst>
            <pc:docMk/>
            <pc:sldMk cId="1933890898" sldId="2147309387"/>
            <ac:cxnSpMk id="8" creationId="{946FC9B6-9F9A-2B3F-A440-27F0D5F351C9}"/>
          </ac:cxnSpMkLst>
        </pc:cxnChg>
        <pc:cxnChg chg="add mod">
          <ac:chgData name="Mihai Budiu" userId="3fe408b5c12bb05c" providerId="LiveId" clId="{7A7C8A5F-D3BD-4625-8050-6A8DC422F3F6}" dt="2023-11-16T00:36:40.628" v="13379" actId="1582"/>
          <ac:cxnSpMkLst>
            <pc:docMk/>
            <pc:sldMk cId="1933890898" sldId="2147309387"/>
            <ac:cxnSpMk id="16" creationId="{00FC7BD8-CD8C-CDF3-16F5-5EA52734439B}"/>
          </ac:cxnSpMkLst>
        </pc:cxnChg>
        <pc:cxnChg chg="add del mod">
          <ac:chgData name="Mihai Budiu" userId="3fe408b5c12bb05c" providerId="LiveId" clId="{7A7C8A5F-D3BD-4625-8050-6A8DC422F3F6}" dt="2023-11-16T00:36:45.041" v="13381"/>
          <ac:cxnSpMkLst>
            <pc:docMk/>
            <pc:sldMk cId="1933890898" sldId="2147309387"/>
            <ac:cxnSpMk id="18" creationId="{E4B102EB-4B58-9F62-E680-A8EE0B26F48A}"/>
          </ac:cxnSpMkLst>
        </pc:cxnChg>
        <pc:cxnChg chg="add mod">
          <ac:chgData name="Mihai Budiu" userId="3fe408b5c12bb05c" providerId="LiveId" clId="{7A7C8A5F-D3BD-4625-8050-6A8DC422F3F6}" dt="2023-11-16T00:36:52.085" v="13384" actId="14100"/>
          <ac:cxnSpMkLst>
            <pc:docMk/>
            <pc:sldMk cId="1933890898" sldId="2147309387"/>
            <ac:cxnSpMk id="19" creationId="{47EAA0AB-54C9-9A27-0AF3-E9F3AE14331C}"/>
          </ac:cxnSpMkLst>
        </pc:cxnChg>
      </pc:sldChg>
      <pc:sldChg chg="addSp delSp modSp add mod ord">
        <pc:chgData name="Mihai Budiu" userId="3fe408b5c12bb05c" providerId="LiveId" clId="{7A7C8A5F-D3BD-4625-8050-6A8DC422F3F6}" dt="2023-11-27T18:11:54.547" v="21969" actId="478"/>
        <pc:sldMkLst>
          <pc:docMk/>
          <pc:sldMk cId="3989055314" sldId="2147309388"/>
        </pc:sldMkLst>
        <pc:spChg chg="mod">
          <ac:chgData name="Mihai Budiu" userId="3fe408b5c12bb05c" providerId="LiveId" clId="{7A7C8A5F-D3BD-4625-8050-6A8DC422F3F6}" dt="2023-11-17T21:59:09.699" v="20412" actId="1076"/>
          <ac:spMkLst>
            <pc:docMk/>
            <pc:sldMk cId="3989055314" sldId="2147309388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7T22:57:57.225" v="21258" actId="20577"/>
          <ac:spMkLst>
            <pc:docMk/>
            <pc:sldMk cId="3989055314" sldId="2147309388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6T04:13:08.408" v="16866" actId="1076"/>
          <ac:spMkLst>
            <pc:docMk/>
            <pc:sldMk cId="3989055314" sldId="2147309388"/>
            <ac:spMk id="5" creationId="{0527C25F-1E61-63F0-E258-C5E55FAD1C9C}"/>
          </ac:spMkLst>
        </pc:spChg>
        <pc:spChg chg="add mod">
          <ac:chgData name="Mihai Budiu" userId="3fe408b5c12bb05c" providerId="LiveId" clId="{7A7C8A5F-D3BD-4625-8050-6A8DC422F3F6}" dt="2023-11-16T04:13:08.408" v="16866" actId="1076"/>
          <ac:spMkLst>
            <pc:docMk/>
            <pc:sldMk cId="3989055314" sldId="2147309388"/>
            <ac:spMk id="6" creationId="{6904344C-6A4C-E423-521F-68C6B2EABEC2}"/>
          </ac:spMkLst>
        </pc:spChg>
        <pc:spChg chg="add mod">
          <ac:chgData name="Mihai Budiu" userId="3fe408b5c12bb05c" providerId="LiveId" clId="{7A7C8A5F-D3BD-4625-8050-6A8DC422F3F6}" dt="2023-11-17T22:22:46.842" v="20850" actId="1076"/>
          <ac:spMkLst>
            <pc:docMk/>
            <pc:sldMk cId="3989055314" sldId="2147309388"/>
            <ac:spMk id="11" creationId="{28D31723-31BC-97C2-B58E-FB61E2C0813B}"/>
          </ac:spMkLst>
        </pc:spChg>
        <pc:spChg chg="add del mod">
          <ac:chgData name="Mihai Budiu" userId="3fe408b5c12bb05c" providerId="LiveId" clId="{7A7C8A5F-D3BD-4625-8050-6A8DC422F3F6}" dt="2023-11-27T18:11:54.547" v="21969" actId="478"/>
          <ac:spMkLst>
            <pc:docMk/>
            <pc:sldMk cId="3989055314" sldId="2147309388"/>
            <ac:spMk id="12" creationId="{C9C55F01-BD8D-C1A7-1765-A942BAB6409B}"/>
          </ac:spMkLst>
        </pc:spChg>
        <pc:spChg chg="add del mod">
          <ac:chgData name="Mihai Budiu" userId="3fe408b5c12bb05c" providerId="LiveId" clId="{7A7C8A5F-D3BD-4625-8050-6A8DC422F3F6}" dt="2023-11-16T04:12:42.017" v="16858" actId="478"/>
          <ac:spMkLst>
            <pc:docMk/>
            <pc:sldMk cId="3989055314" sldId="2147309388"/>
            <ac:spMk id="19" creationId="{10568A86-F487-0E9E-70A8-C0155E1E8910}"/>
          </ac:spMkLst>
        </pc:spChg>
        <pc:spChg chg="add del mod">
          <ac:chgData name="Mihai Budiu" userId="3fe408b5c12bb05c" providerId="LiveId" clId="{7A7C8A5F-D3BD-4625-8050-6A8DC422F3F6}" dt="2023-11-16T04:12:27.928" v="16855"/>
          <ac:spMkLst>
            <pc:docMk/>
            <pc:sldMk cId="3989055314" sldId="2147309388"/>
            <ac:spMk id="22" creationId="{4910FB76-D253-449C-69F4-B9509EA86B7E}"/>
          </ac:spMkLst>
        </pc:spChg>
        <pc:spChg chg="add del mod">
          <ac:chgData name="Mihai Budiu" userId="3fe408b5c12bb05c" providerId="LiveId" clId="{7A7C8A5F-D3BD-4625-8050-6A8DC422F3F6}" dt="2023-11-16T04:12:27.928" v="16855"/>
          <ac:spMkLst>
            <pc:docMk/>
            <pc:sldMk cId="3989055314" sldId="2147309388"/>
            <ac:spMk id="23" creationId="{2225EBBB-75A8-BFE4-5F9D-8C3EE255A548}"/>
          </ac:spMkLst>
        </pc:spChg>
        <pc:spChg chg="add del mod">
          <ac:chgData name="Mihai Budiu" userId="3fe408b5c12bb05c" providerId="LiveId" clId="{7A7C8A5F-D3BD-4625-8050-6A8DC422F3F6}" dt="2023-11-16T04:12:27.928" v="16855"/>
          <ac:spMkLst>
            <pc:docMk/>
            <pc:sldMk cId="3989055314" sldId="2147309388"/>
            <ac:spMk id="27" creationId="{A8419882-EB8B-CDDC-54DF-6CE3BC6D6821}"/>
          </ac:spMkLst>
        </pc:spChg>
        <pc:spChg chg="add mod">
          <ac:chgData name="Mihai Budiu" userId="3fe408b5c12bb05c" providerId="LiveId" clId="{7A7C8A5F-D3BD-4625-8050-6A8DC422F3F6}" dt="2023-11-16T04:13:18.106" v="16911" actId="1035"/>
          <ac:spMkLst>
            <pc:docMk/>
            <pc:sldMk cId="3989055314" sldId="2147309388"/>
            <ac:spMk id="30" creationId="{932B2D9C-132F-4AF0-6605-425CC4886213}"/>
          </ac:spMkLst>
        </pc:spChg>
        <pc:spChg chg="add mod">
          <ac:chgData name="Mihai Budiu" userId="3fe408b5c12bb05c" providerId="LiveId" clId="{7A7C8A5F-D3BD-4625-8050-6A8DC422F3F6}" dt="2023-11-16T04:13:18.106" v="16911" actId="1035"/>
          <ac:spMkLst>
            <pc:docMk/>
            <pc:sldMk cId="3989055314" sldId="2147309388"/>
            <ac:spMk id="31" creationId="{9CEEAF7F-F269-8157-78C2-F74D11279893}"/>
          </ac:spMkLst>
        </pc:spChg>
        <pc:spChg chg="add mod">
          <ac:chgData name="Mihai Budiu" userId="3fe408b5c12bb05c" providerId="LiveId" clId="{7A7C8A5F-D3BD-4625-8050-6A8DC422F3F6}" dt="2023-11-27T18:09:52.653" v="21964" actId="1037"/>
          <ac:spMkLst>
            <pc:docMk/>
            <pc:sldMk cId="3989055314" sldId="2147309388"/>
            <ac:spMk id="35" creationId="{CCAAF37B-526C-16FF-0FD1-7B865CB4AE99}"/>
          </ac:spMkLst>
        </pc:spChg>
        <pc:spChg chg="add mod">
          <ac:chgData name="Mihai Budiu" userId="3fe408b5c12bb05c" providerId="LiveId" clId="{7A7C8A5F-D3BD-4625-8050-6A8DC422F3F6}" dt="2023-11-16T04:13:42.457" v="16917" actId="693"/>
          <ac:spMkLst>
            <pc:docMk/>
            <pc:sldMk cId="3989055314" sldId="2147309388"/>
            <ac:spMk id="39" creationId="{DC88484D-06FC-5208-26DF-92D3A23134F2}"/>
          </ac:spMkLst>
        </pc:spChg>
        <pc:spChg chg="add del">
          <ac:chgData name="Mihai Budiu" userId="3fe408b5c12bb05c" providerId="LiveId" clId="{7A7C8A5F-D3BD-4625-8050-6A8DC422F3F6}" dt="2023-11-17T21:59:21.587" v="20413" actId="478"/>
          <ac:spMkLst>
            <pc:docMk/>
            <pc:sldMk cId="3989055314" sldId="2147309388"/>
            <ac:spMk id="41" creationId="{0B045B46-62F1-AAD4-27F7-BB5D94A45233}"/>
          </ac:spMkLst>
        </pc:spChg>
        <pc:cxnChg chg="add mod">
          <ac:chgData name="Mihai Budiu" userId="3fe408b5c12bb05c" providerId="LiveId" clId="{7A7C8A5F-D3BD-4625-8050-6A8DC422F3F6}" dt="2023-11-16T04:13:08.408" v="16866" actId="1076"/>
          <ac:cxnSpMkLst>
            <pc:docMk/>
            <pc:sldMk cId="3989055314" sldId="2147309388"/>
            <ac:cxnSpMk id="7" creationId="{05779E5F-5EB9-4C0A-21F1-CF1ECCD2A88C}"/>
          </ac:cxnSpMkLst>
        </pc:cxnChg>
        <pc:cxnChg chg="add mod">
          <ac:chgData name="Mihai Budiu" userId="3fe408b5c12bb05c" providerId="LiveId" clId="{7A7C8A5F-D3BD-4625-8050-6A8DC422F3F6}" dt="2023-11-16T04:13:08.408" v="16866" actId="1076"/>
          <ac:cxnSpMkLst>
            <pc:docMk/>
            <pc:sldMk cId="3989055314" sldId="2147309388"/>
            <ac:cxnSpMk id="8" creationId="{844E9E9F-50D3-8A5E-1363-CBFE4E2704E3}"/>
          </ac:cxnSpMkLst>
        </pc:cxnChg>
        <pc:cxnChg chg="add mod">
          <ac:chgData name="Mihai Budiu" userId="3fe408b5c12bb05c" providerId="LiveId" clId="{7A7C8A5F-D3BD-4625-8050-6A8DC422F3F6}" dt="2023-11-16T04:13:08.408" v="16866" actId="1076"/>
          <ac:cxnSpMkLst>
            <pc:docMk/>
            <pc:sldMk cId="3989055314" sldId="2147309388"/>
            <ac:cxnSpMk id="9" creationId="{B4C8AE08-15C1-B86A-797C-B117C5B0AD0F}"/>
          </ac:cxnSpMkLst>
        </pc:cxnChg>
        <pc:cxnChg chg="add mod">
          <ac:chgData name="Mihai Budiu" userId="3fe408b5c12bb05c" providerId="LiveId" clId="{7A7C8A5F-D3BD-4625-8050-6A8DC422F3F6}" dt="2023-11-16T04:13:23.106" v="16913" actId="14100"/>
          <ac:cxnSpMkLst>
            <pc:docMk/>
            <pc:sldMk cId="3989055314" sldId="2147309388"/>
            <ac:cxnSpMk id="10" creationId="{6E8264D5-AF84-13D6-AF33-9FC30B304869}"/>
          </ac:cxnSpMkLst>
        </pc:cxnChg>
        <pc:cxnChg chg="add del mod">
          <ac:chgData name="Mihai Budiu" userId="3fe408b5c12bb05c" providerId="LiveId" clId="{7A7C8A5F-D3BD-4625-8050-6A8DC422F3F6}" dt="2023-11-16T04:12:42.017" v="16858" actId="478"/>
          <ac:cxnSpMkLst>
            <pc:docMk/>
            <pc:sldMk cId="3989055314" sldId="2147309388"/>
            <ac:cxnSpMk id="20" creationId="{ED39CA16-0E9E-8C6D-26B3-2DC5ADD0F2DA}"/>
          </ac:cxnSpMkLst>
        </pc:cxnChg>
        <pc:cxnChg chg="add del mod">
          <ac:chgData name="Mihai Budiu" userId="3fe408b5c12bb05c" providerId="LiveId" clId="{7A7C8A5F-D3BD-4625-8050-6A8DC422F3F6}" dt="2023-11-16T04:12:27.928" v="16855"/>
          <ac:cxnSpMkLst>
            <pc:docMk/>
            <pc:sldMk cId="3989055314" sldId="2147309388"/>
            <ac:cxnSpMk id="24" creationId="{24B4BDBD-4607-CCC6-1563-720582A6BE6D}"/>
          </ac:cxnSpMkLst>
        </pc:cxnChg>
        <pc:cxnChg chg="add del mod">
          <ac:chgData name="Mihai Budiu" userId="3fe408b5c12bb05c" providerId="LiveId" clId="{7A7C8A5F-D3BD-4625-8050-6A8DC422F3F6}" dt="2023-11-16T04:12:27.928" v="16855"/>
          <ac:cxnSpMkLst>
            <pc:docMk/>
            <pc:sldMk cId="3989055314" sldId="2147309388"/>
            <ac:cxnSpMk id="25" creationId="{F3AE64CE-CC92-DC19-059F-F07E716A5129}"/>
          </ac:cxnSpMkLst>
        </pc:cxnChg>
        <pc:cxnChg chg="add del mod">
          <ac:chgData name="Mihai Budiu" userId="3fe408b5c12bb05c" providerId="LiveId" clId="{7A7C8A5F-D3BD-4625-8050-6A8DC422F3F6}" dt="2023-11-16T04:12:27.928" v="16855"/>
          <ac:cxnSpMkLst>
            <pc:docMk/>
            <pc:sldMk cId="3989055314" sldId="2147309388"/>
            <ac:cxnSpMk id="26" creationId="{DED5ABD7-F2C2-81C5-F950-04986F15DC63}"/>
          </ac:cxnSpMkLst>
        </pc:cxnChg>
        <pc:cxnChg chg="add del mod">
          <ac:chgData name="Mihai Budiu" userId="3fe408b5c12bb05c" providerId="LiveId" clId="{7A7C8A5F-D3BD-4625-8050-6A8DC422F3F6}" dt="2023-11-16T04:12:27.928" v="16855"/>
          <ac:cxnSpMkLst>
            <pc:docMk/>
            <pc:sldMk cId="3989055314" sldId="2147309388"/>
            <ac:cxnSpMk id="28" creationId="{55687523-F1D5-034C-A55F-5ECE6A6918CB}"/>
          </ac:cxnSpMkLst>
        </pc:cxnChg>
        <pc:cxnChg chg="add del mod">
          <ac:chgData name="Mihai Budiu" userId="3fe408b5c12bb05c" providerId="LiveId" clId="{7A7C8A5F-D3BD-4625-8050-6A8DC422F3F6}" dt="2023-11-16T04:12:27.928" v="16855"/>
          <ac:cxnSpMkLst>
            <pc:docMk/>
            <pc:sldMk cId="3989055314" sldId="2147309388"/>
            <ac:cxnSpMk id="29" creationId="{046E211B-3E26-5AE4-F760-C7DDA36B32F7}"/>
          </ac:cxnSpMkLst>
        </pc:cxnChg>
        <pc:cxnChg chg="add del mod">
          <ac:chgData name="Mihai Budiu" userId="3fe408b5c12bb05c" providerId="LiveId" clId="{7A7C8A5F-D3BD-4625-8050-6A8DC422F3F6}" dt="2023-11-16T04:13:21.255" v="16912" actId="478"/>
          <ac:cxnSpMkLst>
            <pc:docMk/>
            <pc:sldMk cId="3989055314" sldId="2147309388"/>
            <ac:cxnSpMk id="32" creationId="{0265BF14-8AE3-E231-2F19-3ADFFF992157}"/>
          </ac:cxnSpMkLst>
        </pc:cxnChg>
        <pc:cxnChg chg="add mod">
          <ac:chgData name="Mihai Budiu" userId="3fe408b5c12bb05c" providerId="LiveId" clId="{7A7C8A5F-D3BD-4625-8050-6A8DC422F3F6}" dt="2023-11-16T04:13:18.106" v="16911" actId="1035"/>
          <ac:cxnSpMkLst>
            <pc:docMk/>
            <pc:sldMk cId="3989055314" sldId="2147309388"/>
            <ac:cxnSpMk id="33" creationId="{B1823FAD-1487-38CB-DAFD-DF77846832B9}"/>
          </ac:cxnSpMkLst>
        </pc:cxnChg>
        <pc:cxnChg chg="add mod">
          <ac:chgData name="Mihai Budiu" userId="3fe408b5c12bb05c" providerId="LiveId" clId="{7A7C8A5F-D3BD-4625-8050-6A8DC422F3F6}" dt="2023-11-27T18:09:52.653" v="21964" actId="1037"/>
          <ac:cxnSpMkLst>
            <pc:docMk/>
            <pc:sldMk cId="3989055314" sldId="2147309388"/>
            <ac:cxnSpMk id="34" creationId="{0463E675-F98B-5D1E-81FE-7A071CFCF1AD}"/>
          </ac:cxnSpMkLst>
        </pc:cxnChg>
        <pc:cxnChg chg="add mod">
          <ac:chgData name="Mihai Budiu" userId="3fe408b5c12bb05c" providerId="LiveId" clId="{7A7C8A5F-D3BD-4625-8050-6A8DC422F3F6}" dt="2023-11-27T18:09:52.653" v="21964" actId="1037"/>
          <ac:cxnSpMkLst>
            <pc:docMk/>
            <pc:sldMk cId="3989055314" sldId="2147309388"/>
            <ac:cxnSpMk id="36" creationId="{24D56015-B19A-9CFE-0B56-E9F291BDDBA1}"/>
          </ac:cxnSpMkLst>
        </pc:cxnChg>
        <pc:cxnChg chg="add mod">
          <ac:chgData name="Mihai Budiu" userId="3fe408b5c12bb05c" providerId="LiveId" clId="{7A7C8A5F-D3BD-4625-8050-6A8DC422F3F6}" dt="2023-11-16T04:13:18.106" v="16911" actId="1035"/>
          <ac:cxnSpMkLst>
            <pc:docMk/>
            <pc:sldMk cId="3989055314" sldId="2147309388"/>
            <ac:cxnSpMk id="37" creationId="{50999264-D2A6-8F77-77AF-4F4DAC35677B}"/>
          </ac:cxnSpMkLst>
        </pc:cxnChg>
      </pc:sldChg>
      <pc:sldChg chg="add del">
        <pc:chgData name="Mihai Budiu" userId="3fe408b5c12bb05c" providerId="LiveId" clId="{7A7C8A5F-D3BD-4625-8050-6A8DC422F3F6}" dt="2023-11-16T02:34:09.274" v="16559" actId="2696"/>
        <pc:sldMkLst>
          <pc:docMk/>
          <pc:sldMk cId="1010924807" sldId="2147309389"/>
        </pc:sldMkLst>
      </pc:sldChg>
      <pc:sldChg chg="addSp modSp add mod ord">
        <pc:chgData name="Mihai Budiu" userId="3fe408b5c12bb05c" providerId="LiveId" clId="{7A7C8A5F-D3BD-4625-8050-6A8DC422F3F6}" dt="2023-11-17T22:02:03.833" v="20663" actId="20577"/>
        <pc:sldMkLst>
          <pc:docMk/>
          <pc:sldMk cId="2645857125" sldId="2147309389"/>
        </pc:sldMkLst>
        <pc:spChg chg="mod">
          <ac:chgData name="Mihai Budiu" userId="3fe408b5c12bb05c" providerId="LiveId" clId="{7A7C8A5F-D3BD-4625-8050-6A8DC422F3F6}" dt="2023-11-17T22:02:03.833" v="20663" actId="20577"/>
          <ac:spMkLst>
            <pc:docMk/>
            <pc:sldMk cId="2645857125" sldId="2147309389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4:40:46.806" v="17931" actId="14100"/>
          <ac:spMkLst>
            <pc:docMk/>
            <pc:sldMk cId="2645857125" sldId="2147309389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6T04:46:23.856" v="18303" actId="404"/>
          <ac:spMkLst>
            <pc:docMk/>
            <pc:sldMk cId="2645857125" sldId="2147309389"/>
            <ac:spMk id="5" creationId="{CB41888B-BED3-6A89-9BAC-262898926896}"/>
          </ac:spMkLst>
        </pc:spChg>
        <pc:spChg chg="add mod">
          <ac:chgData name="Mihai Budiu" userId="3fe408b5c12bb05c" providerId="LiveId" clId="{7A7C8A5F-D3BD-4625-8050-6A8DC422F3F6}" dt="2023-11-16T04:38:46.447" v="17832" actId="20577"/>
          <ac:spMkLst>
            <pc:docMk/>
            <pc:sldMk cId="2645857125" sldId="2147309389"/>
            <ac:spMk id="6" creationId="{8009E3C0-ABC3-E7C5-16CE-E6CFC506799A}"/>
          </ac:spMkLst>
        </pc:spChg>
        <pc:spChg chg="add mod">
          <ac:chgData name="Mihai Budiu" userId="3fe408b5c12bb05c" providerId="LiveId" clId="{7A7C8A5F-D3BD-4625-8050-6A8DC422F3F6}" dt="2023-11-16T04:38:30.653" v="17818" actId="1076"/>
          <ac:spMkLst>
            <pc:docMk/>
            <pc:sldMk cId="2645857125" sldId="2147309389"/>
            <ac:spMk id="11" creationId="{D12A3895-8675-3A51-344E-A01EBFD7A470}"/>
          </ac:spMkLst>
        </pc:spChg>
        <pc:spChg chg="add mod">
          <ac:chgData name="Mihai Budiu" userId="3fe408b5c12bb05c" providerId="LiveId" clId="{7A7C8A5F-D3BD-4625-8050-6A8DC422F3F6}" dt="2023-11-16T04:38:30.653" v="17818" actId="1076"/>
          <ac:spMkLst>
            <pc:docMk/>
            <pc:sldMk cId="2645857125" sldId="2147309389"/>
            <ac:spMk id="13" creationId="{518510AC-53FB-398D-AEDA-E1FE97653ED6}"/>
          </ac:spMkLst>
        </pc:spChg>
        <pc:cxnChg chg="add mod">
          <ac:chgData name="Mihai Budiu" userId="3fe408b5c12bb05c" providerId="LiveId" clId="{7A7C8A5F-D3BD-4625-8050-6A8DC422F3F6}" dt="2023-11-16T04:38:30.653" v="17818" actId="1076"/>
          <ac:cxnSpMkLst>
            <pc:docMk/>
            <pc:sldMk cId="2645857125" sldId="2147309389"/>
            <ac:cxnSpMk id="7" creationId="{10B37ED3-3C76-D7C9-975D-F282EA8B994E}"/>
          </ac:cxnSpMkLst>
        </pc:cxnChg>
        <pc:cxnChg chg="add mod">
          <ac:chgData name="Mihai Budiu" userId="3fe408b5c12bb05c" providerId="LiveId" clId="{7A7C8A5F-D3BD-4625-8050-6A8DC422F3F6}" dt="2023-11-16T04:38:30.653" v="17818" actId="1076"/>
          <ac:cxnSpMkLst>
            <pc:docMk/>
            <pc:sldMk cId="2645857125" sldId="2147309389"/>
            <ac:cxnSpMk id="8" creationId="{695D8DB7-22FB-3A86-66C6-E14A8CC20C88}"/>
          </ac:cxnSpMkLst>
        </pc:cxnChg>
        <pc:cxnChg chg="add mod">
          <ac:chgData name="Mihai Budiu" userId="3fe408b5c12bb05c" providerId="LiveId" clId="{7A7C8A5F-D3BD-4625-8050-6A8DC422F3F6}" dt="2023-11-16T04:38:30.653" v="17818" actId="1076"/>
          <ac:cxnSpMkLst>
            <pc:docMk/>
            <pc:sldMk cId="2645857125" sldId="2147309389"/>
            <ac:cxnSpMk id="9" creationId="{3FD419DD-605E-24F0-FBAF-E205B9806BF3}"/>
          </ac:cxnSpMkLst>
        </pc:cxnChg>
        <pc:cxnChg chg="add mod">
          <ac:chgData name="Mihai Budiu" userId="3fe408b5c12bb05c" providerId="LiveId" clId="{7A7C8A5F-D3BD-4625-8050-6A8DC422F3F6}" dt="2023-11-16T04:38:30.653" v="17818" actId="1076"/>
          <ac:cxnSpMkLst>
            <pc:docMk/>
            <pc:sldMk cId="2645857125" sldId="2147309389"/>
            <ac:cxnSpMk id="10" creationId="{D911E960-0101-C7D9-4953-8F34DE89AD90}"/>
          </ac:cxnSpMkLst>
        </pc:cxnChg>
        <pc:cxnChg chg="add mod">
          <ac:chgData name="Mihai Budiu" userId="3fe408b5c12bb05c" providerId="LiveId" clId="{7A7C8A5F-D3BD-4625-8050-6A8DC422F3F6}" dt="2023-11-16T04:38:30.653" v="17818" actId="1076"/>
          <ac:cxnSpMkLst>
            <pc:docMk/>
            <pc:sldMk cId="2645857125" sldId="2147309389"/>
            <ac:cxnSpMk id="12" creationId="{A9907106-9776-DB4F-79D2-5CCDED952248}"/>
          </ac:cxnSpMkLst>
        </pc:cxnChg>
        <pc:cxnChg chg="add mod">
          <ac:chgData name="Mihai Budiu" userId="3fe408b5c12bb05c" providerId="LiveId" clId="{7A7C8A5F-D3BD-4625-8050-6A8DC422F3F6}" dt="2023-11-16T04:38:30.653" v="17818" actId="1076"/>
          <ac:cxnSpMkLst>
            <pc:docMk/>
            <pc:sldMk cId="2645857125" sldId="2147309389"/>
            <ac:cxnSpMk id="14" creationId="{86C7F373-0BCB-D465-C6B6-39DB4045BFA8}"/>
          </ac:cxnSpMkLst>
        </pc:cxnChg>
        <pc:cxnChg chg="add mod">
          <ac:chgData name="Mihai Budiu" userId="3fe408b5c12bb05c" providerId="LiveId" clId="{7A7C8A5F-D3BD-4625-8050-6A8DC422F3F6}" dt="2023-11-16T04:38:30.653" v="17818" actId="1076"/>
          <ac:cxnSpMkLst>
            <pc:docMk/>
            <pc:sldMk cId="2645857125" sldId="2147309389"/>
            <ac:cxnSpMk id="15" creationId="{8B599051-5522-2531-74FC-8E375BD14A88}"/>
          </ac:cxnSpMkLst>
        </pc:cxnChg>
      </pc:sldChg>
      <pc:sldChg chg="add del">
        <pc:chgData name="Mihai Budiu" userId="3fe408b5c12bb05c" providerId="LiveId" clId="{7A7C8A5F-D3BD-4625-8050-6A8DC422F3F6}" dt="2023-11-16T02:34:09.274" v="16559" actId="2696"/>
        <pc:sldMkLst>
          <pc:docMk/>
          <pc:sldMk cId="3246561746" sldId="2147309390"/>
        </pc:sldMkLst>
      </pc:sldChg>
      <pc:sldChg chg="addSp delSp modSp add mod ord">
        <pc:chgData name="Mihai Budiu" userId="3fe408b5c12bb05c" providerId="LiveId" clId="{7A7C8A5F-D3BD-4625-8050-6A8DC422F3F6}" dt="2023-11-17T22:01:52.753" v="20627" actId="20577"/>
        <pc:sldMkLst>
          <pc:docMk/>
          <pc:sldMk cId="3921694595" sldId="2147309390"/>
        </pc:sldMkLst>
        <pc:spChg chg="mod">
          <ac:chgData name="Mihai Budiu" userId="3fe408b5c12bb05c" providerId="LiveId" clId="{7A7C8A5F-D3BD-4625-8050-6A8DC422F3F6}" dt="2023-11-17T22:01:52.753" v="20627" actId="20577"/>
          <ac:spMkLst>
            <pc:docMk/>
            <pc:sldMk cId="3921694595" sldId="2147309390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4:35:32.080" v="17649" actId="313"/>
          <ac:spMkLst>
            <pc:docMk/>
            <pc:sldMk cId="3921694595" sldId="2147309390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6T04:25:10.192" v="17241" actId="14100"/>
          <ac:spMkLst>
            <pc:docMk/>
            <pc:sldMk cId="3921694595" sldId="2147309390"/>
            <ac:spMk id="5" creationId="{A8D5FF6C-BA69-5595-C24D-2BB59D00E58C}"/>
          </ac:spMkLst>
        </pc:spChg>
        <pc:spChg chg="add mod">
          <ac:chgData name="Mihai Budiu" userId="3fe408b5c12bb05c" providerId="LiveId" clId="{7A7C8A5F-D3BD-4625-8050-6A8DC422F3F6}" dt="2023-11-16T04:25:00.388" v="17237" actId="1037"/>
          <ac:spMkLst>
            <pc:docMk/>
            <pc:sldMk cId="3921694595" sldId="2147309390"/>
            <ac:spMk id="6" creationId="{6534AC17-989E-ADA4-2C02-CD1126B44011}"/>
          </ac:spMkLst>
        </pc:spChg>
        <pc:spChg chg="add del mod">
          <ac:chgData name="Mihai Budiu" userId="3fe408b5c12bb05c" providerId="LiveId" clId="{7A7C8A5F-D3BD-4625-8050-6A8DC422F3F6}" dt="2023-11-16T04:25:55.772" v="17252" actId="478"/>
          <ac:spMkLst>
            <pc:docMk/>
            <pc:sldMk cId="3921694595" sldId="2147309390"/>
            <ac:spMk id="13" creationId="{62BBDB94-AC6A-E37B-5879-23A18CA2C99C}"/>
          </ac:spMkLst>
        </pc:spChg>
        <pc:spChg chg="add mod">
          <ac:chgData name="Mihai Budiu" userId="3fe408b5c12bb05c" providerId="LiveId" clId="{7A7C8A5F-D3BD-4625-8050-6A8DC422F3F6}" dt="2023-11-16T04:26:50.670" v="17269" actId="403"/>
          <ac:spMkLst>
            <pc:docMk/>
            <pc:sldMk cId="3921694595" sldId="2147309390"/>
            <ac:spMk id="14" creationId="{6575E950-1968-1710-3FC8-264319A05B83}"/>
          </ac:spMkLst>
        </pc:spChg>
        <pc:spChg chg="add mod">
          <ac:chgData name="Mihai Budiu" userId="3fe408b5c12bb05c" providerId="LiveId" clId="{7A7C8A5F-D3BD-4625-8050-6A8DC422F3F6}" dt="2023-11-16T04:25:53.153" v="17251" actId="1076"/>
          <ac:spMkLst>
            <pc:docMk/>
            <pc:sldMk cId="3921694595" sldId="2147309390"/>
            <ac:spMk id="18" creationId="{DB0A95FD-7470-5EF4-19AD-5F4852AE7C4E}"/>
          </ac:spMkLst>
        </pc:spChg>
        <pc:spChg chg="add del mod">
          <ac:chgData name="Mihai Budiu" userId="3fe408b5c12bb05c" providerId="LiveId" clId="{7A7C8A5F-D3BD-4625-8050-6A8DC422F3F6}" dt="2023-11-16T04:26:40.216" v="17267"/>
          <ac:spMkLst>
            <pc:docMk/>
            <pc:sldMk cId="3921694595" sldId="2147309390"/>
            <ac:spMk id="25" creationId="{76980619-E7C3-C3CF-5CF5-E9D72AA05039}"/>
          </ac:spMkLst>
        </pc:spChg>
        <pc:cxnChg chg="add mod">
          <ac:chgData name="Mihai Budiu" userId="3fe408b5c12bb05c" providerId="LiveId" clId="{7A7C8A5F-D3BD-4625-8050-6A8DC422F3F6}" dt="2023-11-16T04:25:10.192" v="17241" actId="14100"/>
          <ac:cxnSpMkLst>
            <pc:docMk/>
            <pc:sldMk cId="3921694595" sldId="2147309390"/>
            <ac:cxnSpMk id="7" creationId="{B7B73101-7100-D377-A330-ED731C06B642}"/>
          </ac:cxnSpMkLst>
        </pc:cxnChg>
        <pc:cxnChg chg="add mod">
          <ac:chgData name="Mihai Budiu" userId="3fe408b5c12bb05c" providerId="LiveId" clId="{7A7C8A5F-D3BD-4625-8050-6A8DC422F3F6}" dt="2023-11-16T04:25:10.192" v="17241" actId="14100"/>
          <ac:cxnSpMkLst>
            <pc:docMk/>
            <pc:sldMk cId="3921694595" sldId="2147309390"/>
            <ac:cxnSpMk id="8" creationId="{2BF6C3E9-7704-292D-84FA-DC089A5AF25B}"/>
          </ac:cxnSpMkLst>
        </pc:cxnChg>
        <pc:cxnChg chg="add mod">
          <ac:chgData name="Mihai Budiu" userId="3fe408b5c12bb05c" providerId="LiveId" clId="{7A7C8A5F-D3BD-4625-8050-6A8DC422F3F6}" dt="2023-11-16T04:25:00.388" v="17237" actId="1037"/>
          <ac:cxnSpMkLst>
            <pc:docMk/>
            <pc:sldMk cId="3921694595" sldId="2147309390"/>
            <ac:cxnSpMk id="9" creationId="{B92CA8C8-40DB-D8FA-8048-D92F57CC1BE0}"/>
          </ac:cxnSpMkLst>
        </pc:cxnChg>
        <pc:cxnChg chg="add mod">
          <ac:chgData name="Mihai Budiu" userId="3fe408b5c12bb05c" providerId="LiveId" clId="{7A7C8A5F-D3BD-4625-8050-6A8DC422F3F6}" dt="2023-11-16T04:26:15.050" v="17258" actId="14100"/>
          <ac:cxnSpMkLst>
            <pc:docMk/>
            <pc:sldMk cId="3921694595" sldId="2147309390"/>
            <ac:cxnSpMk id="10" creationId="{48C59D86-1C3E-B7AE-A5C8-9CA4040EC4C6}"/>
          </ac:cxnSpMkLst>
        </pc:cxnChg>
        <pc:cxnChg chg="add del mod">
          <ac:chgData name="Mihai Budiu" userId="3fe408b5c12bb05c" providerId="LiveId" clId="{7A7C8A5F-D3BD-4625-8050-6A8DC422F3F6}" dt="2023-11-16T04:25:57.729" v="17253" actId="478"/>
          <ac:cxnSpMkLst>
            <pc:docMk/>
            <pc:sldMk cId="3921694595" sldId="2147309390"/>
            <ac:cxnSpMk id="15" creationId="{C9EB66D7-8510-F4E8-9554-31A23CA2B0E5}"/>
          </ac:cxnSpMkLst>
        </pc:cxnChg>
        <pc:cxnChg chg="add del mod">
          <ac:chgData name="Mihai Budiu" userId="3fe408b5c12bb05c" providerId="LiveId" clId="{7A7C8A5F-D3BD-4625-8050-6A8DC422F3F6}" dt="2023-11-16T04:26:07.491" v="17254" actId="478"/>
          <ac:cxnSpMkLst>
            <pc:docMk/>
            <pc:sldMk cId="3921694595" sldId="2147309390"/>
            <ac:cxnSpMk id="16" creationId="{B54C8DF2-7439-AD28-951A-9FC746679ED8}"/>
          </ac:cxnSpMkLst>
        </pc:cxnChg>
        <pc:cxnChg chg="add mod">
          <ac:chgData name="Mihai Budiu" userId="3fe408b5c12bb05c" providerId="LiveId" clId="{7A7C8A5F-D3BD-4625-8050-6A8DC422F3F6}" dt="2023-11-16T04:25:53.153" v="17251" actId="1076"/>
          <ac:cxnSpMkLst>
            <pc:docMk/>
            <pc:sldMk cId="3921694595" sldId="2147309390"/>
            <ac:cxnSpMk id="17" creationId="{B6B65245-240D-DA78-9629-DF7E6183E287}"/>
          </ac:cxnSpMkLst>
        </pc:cxnChg>
        <pc:cxnChg chg="add mod">
          <ac:chgData name="Mihai Budiu" userId="3fe408b5c12bb05c" providerId="LiveId" clId="{7A7C8A5F-D3BD-4625-8050-6A8DC422F3F6}" dt="2023-11-16T04:25:55.772" v="17252" actId="478"/>
          <ac:cxnSpMkLst>
            <pc:docMk/>
            <pc:sldMk cId="3921694595" sldId="2147309390"/>
            <ac:cxnSpMk id="19" creationId="{58C2A7B8-CB80-3FC2-4F07-C82E0AAC0653}"/>
          </ac:cxnSpMkLst>
        </pc:cxnChg>
        <pc:cxnChg chg="add del mod">
          <ac:chgData name="Mihai Budiu" userId="3fe408b5c12bb05c" providerId="LiveId" clId="{7A7C8A5F-D3BD-4625-8050-6A8DC422F3F6}" dt="2023-11-16T04:26:40.216" v="17266" actId="47"/>
          <ac:cxnSpMkLst>
            <pc:docMk/>
            <pc:sldMk cId="3921694595" sldId="2147309390"/>
            <ac:cxnSpMk id="20" creationId="{BF620A30-576E-4422-767F-7DCFF988D512}"/>
          </ac:cxnSpMkLst>
        </pc:cxnChg>
      </pc:sldChg>
      <pc:sldChg chg="addSp delSp modSp add mod ord">
        <pc:chgData name="Mihai Budiu" userId="3fe408b5c12bb05c" providerId="LiveId" clId="{7A7C8A5F-D3BD-4625-8050-6A8DC422F3F6}" dt="2023-11-17T23:13:38.894" v="21395" actId="20577"/>
        <pc:sldMkLst>
          <pc:docMk/>
          <pc:sldMk cId="1356615843" sldId="2147309391"/>
        </pc:sldMkLst>
        <pc:spChg chg="mod">
          <ac:chgData name="Mihai Budiu" userId="3fe408b5c12bb05c" providerId="LiveId" clId="{7A7C8A5F-D3BD-4625-8050-6A8DC422F3F6}" dt="2023-11-16T01:13:38.820" v="13960" actId="20577"/>
          <ac:spMkLst>
            <pc:docMk/>
            <pc:sldMk cId="1356615843" sldId="2147309391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7T23:13:38.894" v="21395" actId="20577"/>
          <ac:spMkLst>
            <pc:docMk/>
            <pc:sldMk cId="1356615843" sldId="2147309391"/>
            <ac:spMk id="3" creationId="{F0C5D7B2-949C-2197-1CF2-9A7EDD4C3EE0}"/>
          </ac:spMkLst>
        </pc:spChg>
        <pc:spChg chg="add del mod">
          <ac:chgData name="Mihai Budiu" userId="3fe408b5c12bb05c" providerId="LiveId" clId="{7A7C8A5F-D3BD-4625-8050-6A8DC422F3F6}" dt="2023-11-16T01:21:21.729" v="14439" actId="478"/>
          <ac:spMkLst>
            <pc:docMk/>
            <pc:sldMk cId="1356615843" sldId="2147309391"/>
            <ac:spMk id="5" creationId="{0CE2CCE2-A671-76D5-71C9-2DD310B22DBA}"/>
          </ac:spMkLst>
        </pc:spChg>
        <pc:spChg chg="add del mod">
          <ac:chgData name="Mihai Budiu" userId="3fe408b5c12bb05c" providerId="LiveId" clId="{7A7C8A5F-D3BD-4625-8050-6A8DC422F3F6}" dt="2023-11-16T01:21:21.729" v="14439" actId="478"/>
          <ac:spMkLst>
            <pc:docMk/>
            <pc:sldMk cId="1356615843" sldId="2147309391"/>
            <ac:spMk id="6" creationId="{56539AEA-D7FA-FF8F-98F3-10A8E0BB017F}"/>
          </ac:spMkLst>
        </pc:spChg>
        <pc:spChg chg="add del">
          <ac:chgData name="Mihai Budiu" userId="3fe408b5c12bb05c" providerId="LiveId" clId="{7A7C8A5F-D3BD-4625-8050-6A8DC422F3F6}" dt="2023-11-16T05:16:49.740" v="18987" actId="22"/>
          <ac:spMkLst>
            <pc:docMk/>
            <pc:sldMk cId="1356615843" sldId="2147309391"/>
            <ac:spMk id="20" creationId="{114A4022-1186-5CC9-9940-502F8868BF7B}"/>
          </ac:spMkLst>
        </pc:spChg>
        <pc:cxnChg chg="add del mod">
          <ac:chgData name="Mihai Budiu" userId="3fe408b5c12bb05c" providerId="LiveId" clId="{7A7C8A5F-D3BD-4625-8050-6A8DC422F3F6}" dt="2023-11-16T01:21:21.729" v="14439" actId="478"/>
          <ac:cxnSpMkLst>
            <pc:docMk/>
            <pc:sldMk cId="1356615843" sldId="2147309391"/>
            <ac:cxnSpMk id="7" creationId="{5953B92F-177B-7FCE-6410-DEE2706BBABF}"/>
          </ac:cxnSpMkLst>
        </pc:cxnChg>
        <pc:cxnChg chg="add del mod">
          <ac:chgData name="Mihai Budiu" userId="3fe408b5c12bb05c" providerId="LiveId" clId="{7A7C8A5F-D3BD-4625-8050-6A8DC422F3F6}" dt="2023-11-16T01:21:21.729" v="14439" actId="478"/>
          <ac:cxnSpMkLst>
            <pc:docMk/>
            <pc:sldMk cId="1356615843" sldId="2147309391"/>
            <ac:cxnSpMk id="8" creationId="{8D8CAE27-E83F-351C-E59F-D2083D239BE5}"/>
          </ac:cxnSpMkLst>
        </pc:cxnChg>
        <pc:cxnChg chg="add del mod">
          <ac:chgData name="Mihai Budiu" userId="3fe408b5c12bb05c" providerId="LiveId" clId="{7A7C8A5F-D3BD-4625-8050-6A8DC422F3F6}" dt="2023-11-16T01:21:21.729" v="14439" actId="478"/>
          <ac:cxnSpMkLst>
            <pc:docMk/>
            <pc:sldMk cId="1356615843" sldId="2147309391"/>
            <ac:cxnSpMk id="9" creationId="{E5924E19-F019-593C-B7B9-CC67DF7163A7}"/>
          </ac:cxnSpMkLst>
        </pc:cxnChg>
      </pc:sldChg>
      <pc:sldChg chg="addSp delSp modSp add mod">
        <pc:chgData name="Mihai Budiu" userId="3fe408b5c12bb05c" providerId="LiveId" clId="{7A7C8A5F-D3BD-4625-8050-6A8DC422F3F6}" dt="2023-11-18T01:01:09.374" v="21710" actId="20577"/>
        <pc:sldMkLst>
          <pc:docMk/>
          <pc:sldMk cId="399028534" sldId="2147309392"/>
        </pc:sldMkLst>
        <pc:spChg chg="mod">
          <ac:chgData name="Mihai Budiu" userId="3fe408b5c12bb05c" providerId="LiveId" clId="{7A7C8A5F-D3BD-4625-8050-6A8DC422F3F6}" dt="2023-11-17T21:58:10.979" v="20316" actId="20577"/>
          <ac:spMkLst>
            <pc:docMk/>
            <pc:sldMk cId="399028534" sldId="2147309392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8T01:01:09.374" v="21710" actId="20577"/>
          <ac:spMkLst>
            <pc:docMk/>
            <pc:sldMk cId="399028534" sldId="2147309392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7T21:58:20.474" v="20317" actId="1076"/>
          <ac:spMkLst>
            <pc:docMk/>
            <pc:sldMk cId="399028534" sldId="2147309392"/>
            <ac:spMk id="5" creationId="{A2784C4A-109D-86DF-C31B-1C5A729B99E9}"/>
          </ac:spMkLst>
        </pc:spChg>
        <pc:spChg chg="add mod">
          <ac:chgData name="Mihai Budiu" userId="3fe408b5c12bb05c" providerId="LiveId" clId="{7A7C8A5F-D3BD-4625-8050-6A8DC422F3F6}" dt="2023-11-17T21:58:20.474" v="20317" actId="1076"/>
          <ac:spMkLst>
            <pc:docMk/>
            <pc:sldMk cId="399028534" sldId="2147309392"/>
            <ac:spMk id="6" creationId="{4C20DFA3-80A0-AD58-C7A2-BD907F122E3E}"/>
          </ac:spMkLst>
        </pc:spChg>
        <pc:spChg chg="add mod">
          <ac:chgData name="Mihai Budiu" userId="3fe408b5c12bb05c" providerId="LiveId" clId="{7A7C8A5F-D3BD-4625-8050-6A8DC422F3F6}" dt="2023-11-17T21:58:20.474" v="20317" actId="1076"/>
          <ac:spMkLst>
            <pc:docMk/>
            <pc:sldMk cId="399028534" sldId="2147309392"/>
            <ac:spMk id="11" creationId="{BC398346-DBA2-C020-C9AB-F1388133342E}"/>
          </ac:spMkLst>
        </pc:spChg>
        <pc:cxnChg chg="add mod">
          <ac:chgData name="Mihai Budiu" userId="3fe408b5c12bb05c" providerId="LiveId" clId="{7A7C8A5F-D3BD-4625-8050-6A8DC422F3F6}" dt="2023-11-17T21:58:20.474" v="20317" actId="1076"/>
          <ac:cxnSpMkLst>
            <pc:docMk/>
            <pc:sldMk cId="399028534" sldId="2147309392"/>
            <ac:cxnSpMk id="7" creationId="{3F1B4EEB-A018-370E-967E-863FFADFE912}"/>
          </ac:cxnSpMkLst>
        </pc:cxnChg>
        <pc:cxnChg chg="add mod">
          <ac:chgData name="Mihai Budiu" userId="3fe408b5c12bb05c" providerId="LiveId" clId="{7A7C8A5F-D3BD-4625-8050-6A8DC422F3F6}" dt="2023-11-17T21:58:20.474" v="20317" actId="1076"/>
          <ac:cxnSpMkLst>
            <pc:docMk/>
            <pc:sldMk cId="399028534" sldId="2147309392"/>
            <ac:cxnSpMk id="8" creationId="{B2DB55E9-6795-B47E-8F94-937582F9BEF1}"/>
          </ac:cxnSpMkLst>
        </pc:cxnChg>
        <pc:cxnChg chg="add del mod">
          <ac:chgData name="Mihai Budiu" userId="3fe408b5c12bb05c" providerId="LiveId" clId="{7A7C8A5F-D3BD-4625-8050-6A8DC422F3F6}" dt="2023-11-16T01:33:57.202" v="15249" actId="478"/>
          <ac:cxnSpMkLst>
            <pc:docMk/>
            <pc:sldMk cId="399028534" sldId="2147309392"/>
            <ac:cxnSpMk id="9" creationId="{0A88F4F5-50C8-0771-BEC4-64FF2D72F00B}"/>
          </ac:cxnSpMkLst>
        </pc:cxnChg>
        <pc:cxnChg chg="add mod">
          <ac:chgData name="Mihai Budiu" userId="3fe408b5c12bb05c" providerId="LiveId" clId="{7A7C8A5F-D3BD-4625-8050-6A8DC422F3F6}" dt="2023-11-17T21:58:20.474" v="20317" actId="1076"/>
          <ac:cxnSpMkLst>
            <pc:docMk/>
            <pc:sldMk cId="399028534" sldId="2147309392"/>
            <ac:cxnSpMk id="10" creationId="{3FA76F8A-7480-B712-3C66-0D66528E485A}"/>
          </ac:cxnSpMkLst>
        </pc:cxnChg>
        <pc:cxnChg chg="add del mod">
          <ac:chgData name="Mihai Budiu" userId="3fe408b5c12bb05c" providerId="LiveId" clId="{7A7C8A5F-D3BD-4625-8050-6A8DC422F3F6}" dt="2023-11-16T01:35:07.513" v="15308" actId="478"/>
          <ac:cxnSpMkLst>
            <pc:docMk/>
            <pc:sldMk cId="399028534" sldId="2147309392"/>
            <ac:cxnSpMk id="12" creationId="{B1D5DD8A-60D8-0D40-A7A6-143844144F5E}"/>
          </ac:cxnSpMkLst>
        </pc:cxnChg>
        <pc:cxnChg chg="add mod">
          <ac:chgData name="Mihai Budiu" userId="3fe408b5c12bb05c" providerId="LiveId" clId="{7A7C8A5F-D3BD-4625-8050-6A8DC422F3F6}" dt="2023-11-17T21:58:20.474" v="20317" actId="1076"/>
          <ac:cxnSpMkLst>
            <pc:docMk/>
            <pc:sldMk cId="399028534" sldId="2147309392"/>
            <ac:cxnSpMk id="26" creationId="{077FB039-8FB5-6EAF-0FEB-6AA48E820E79}"/>
          </ac:cxnSpMkLst>
        </pc:cxnChg>
        <pc:cxnChg chg="add mod">
          <ac:chgData name="Mihai Budiu" userId="3fe408b5c12bb05c" providerId="LiveId" clId="{7A7C8A5F-D3BD-4625-8050-6A8DC422F3F6}" dt="2023-11-17T21:58:20.474" v="20317" actId="1076"/>
          <ac:cxnSpMkLst>
            <pc:docMk/>
            <pc:sldMk cId="399028534" sldId="2147309392"/>
            <ac:cxnSpMk id="29" creationId="{A2246E84-6945-580F-5940-EEA62AC65B66}"/>
          </ac:cxnSpMkLst>
        </pc:cxnChg>
      </pc:sldChg>
      <pc:sldChg chg="addSp modSp add mod">
        <pc:chgData name="Mihai Budiu" userId="3fe408b5c12bb05c" providerId="LiveId" clId="{7A7C8A5F-D3BD-4625-8050-6A8DC422F3F6}" dt="2023-11-17T21:57:56.728" v="20291" actId="14100"/>
        <pc:sldMkLst>
          <pc:docMk/>
          <pc:sldMk cId="2484755448" sldId="2147309393"/>
        </pc:sldMkLst>
        <pc:spChg chg="mod">
          <ac:chgData name="Mihai Budiu" userId="3fe408b5c12bb05c" providerId="LiveId" clId="{7A7C8A5F-D3BD-4625-8050-6A8DC422F3F6}" dt="2023-11-17T21:57:56.728" v="20291" actId="14100"/>
          <ac:spMkLst>
            <pc:docMk/>
            <pc:sldMk cId="2484755448" sldId="2147309393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7T21:57:48.185" v="20289" actId="1076"/>
          <ac:spMkLst>
            <pc:docMk/>
            <pc:sldMk cId="2484755448" sldId="2147309393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7T21:57:53.720" v="20290" actId="1076"/>
          <ac:spMkLst>
            <pc:docMk/>
            <pc:sldMk cId="2484755448" sldId="2147309393"/>
            <ac:spMk id="5" creationId="{3417210F-AE64-3C11-3D38-14B31EDBE624}"/>
          </ac:spMkLst>
        </pc:spChg>
        <pc:spChg chg="add mod">
          <ac:chgData name="Mihai Budiu" userId="3fe408b5c12bb05c" providerId="LiveId" clId="{7A7C8A5F-D3BD-4625-8050-6A8DC422F3F6}" dt="2023-11-17T21:57:53.720" v="20290" actId="1076"/>
          <ac:spMkLst>
            <pc:docMk/>
            <pc:sldMk cId="2484755448" sldId="2147309393"/>
            <ac:spMk id="6" creationId="{4CF4DF3A-3C12-646C-BA40-6E7C8AC31090}"/>
          </ac:spMkLst>
        </pc:spChg>
        <pc:spChg chg="add mod">
          <ac:chgData name="Mihai Budiu" userId="3fe408b5c12bb05c" providerId="LiveId" clId="{7A7C8A5F-D3BD-4625-8050-6A8DC422F3F6}" dt="2023-11-17T21:57:53.720" v="20290" actId="1076"/>
          <ac:spMkLst>
            <pc:docMk/>
            <pc:sldMk cId="2484755448" sldId="2147309393"/>
            <ac:spMk id="10" creationId="{590FF33B-233C-2F52-A1E0-4BAC24071696}"/>
          </ac:spMkLst>
        </pc:spChg>
        <pc:spChg chg="add mod">
          <ac:chgData name="Mihai Budiu" userId="3fe408b5c12bb05c" providerId="LiveId" clId="{7A7C8A5F-D3BD-4625-8050-6A8DC422F3F6}" dt="2023-11-17T21:57:53.720" v="20290" actId="1076"/>
          <ac:spMkLst>
            <pc:docMk/>
            <pc:sldMk cId="2484755448" sldId="2147309393"/>
            <ac:spMk id="17" creationId="{8B1853A8-4EF6-DA34-CB50-2859F7ABE02D}"/>
          </ac:spMkLst>
        </pc:spChg>
        <pc:spChg chg="add mod">
          <ac:chgData name="Mihai Budiu" userId="3fe408b5c12bb05c" providerId="LiveId" clId="{7A7C8A5F-D3BD-4625-8050-6A8DC422F3F6}" dt="2023-11-17T21:57:53.720" v="20290" actId="1076"/>
          <ac:spMkLst>
            <pc:docMk/>
            <pc:sldMk cId="2484755448" sldId="2147309393"/>
            <ac:spMk id="20" creationId="{40130143-63F1-B55A-1657-C8B8582DEEB7}"/>
          </ac:spMkLst>
        </pc:spChg>
        <pc:cxnChg chg="add mod">
          <ac:chgData name="Mihai Budiu" userId="3fe408b5c12bb05c" providerId="LiveId" clId="{7A7C8A5F-D3BD-4625-8050-6A8DC422F3F6}" dt="2023-11-17T21:57:53.720" v="20290" actId="1076"/>
          <ac:cxnSpMkLst>
            <pc:docMk/>
            <pc:sldMk cId="2484755448" sldId="2147309393"/>
            <ac:cxnSpMk id="7" creationId="{70FC4EDB-2F7B-2AF5-597B-9EC531A083C4}"/>
          </ac:cxnSpMkLst>
        </pc:cxnChg>
        <pc:cxnChg chg="add mod">
          <ac:chgData name="Mihai Budiu" userId="3fe408b5c12bb05c" providerId="LiveId" clId="{7A7C8A5F-D3BD-4625-8050-6A8DC422F3F6}" dt="2023-11-17T21:57:53.720" v="20290" actId="1076"/>
          <ac:cxnSpMkLst>
            <pc:docMk/>
            <pc:sldMk cId="2484755448" sldId="2147309393"/>
            <ac:cxnSpMk id="8" creationId="{C4BB9F1C-99D4-4830-1A73-C01FD86B984B}"/>
          </ac:cxnSpMkLst>
        </pc:cxnChg>
        <pc:cxnChg chg="add mod">
          <ac:chgData name="Mihai Budiu" userId="3fe408b5c12bb05c" providerId="LiveId" clId="{7A7C8A5F-D3BD-4625-8050-6A8DC422F3F6}" dt="2023-11-17T21:57:53.720" v="20290" actId="1076"/>
          <ac:cxnSpMkLst>
            <pc:docMk/>
            <pc:sldMk cId="2484755448" sldId="2147309393"/>
            <ac:cxnSpMk id="9" creationId="{E7388AAE-2EE4-ACF1-36F9-E6F535609A1E}"/>
          </ac:cxnSpMkLst>
        </pc:cxnChg>
        <pc:cxnChg chg="add mod">
          <ac:chgData name="Mihai Budiu" userId="3fe408b5c12bb05c" providerId="LiveId" clId="{7A7C8A5F-D3BD-4625-8050-6A8DC422F3F6}" dt="2023-11-17T21:57:53.720" v="20290" actId="1076"/>
          <ac:cxnSpMkLst>
            <pc:docMk/>
            <pc:sldMk cId="2484755448" sldId="2147309393"/>
            <ac:cxnSpMk id="11" creationId="{6313D5CF-DEC6-06C2-50DE-8B1D210D2FFD}"/>
          </ac:cxnSpMkLst>
        </pc:cxnChg>
        <pc:cxnChg chg="add mod">
          <ac:chgData name="Mihai Budiu" userId="3fe408b5c12bb05c" providerId="LiveId" clId="{7A7C8A5F-D3BD-4625-8050-6A8DC422F3F6}" dt="2023-11-17T21:57:53.720" v="20290" actId="1076"/>
          <ac:cxnSpMkLst>
            <pc:docMk/>
            <pc:sldMk cId="2484755448" sldId="2147309393"/>
            <ac:cxnSpMk id="12" creationId="{60F1FA62-3818-9122-C1FA-1BE7702BF2D2}"/>
          </ac:cxnSpMkLst>
        </pc:cxnChg>
        <pc:cxnChg chg="add mod">
          <ac:chgData name="Mihai Budiu" userId="3fe408b5c12bb05c" providerId="LiveId" clId="{7A7C8A5F-D3BD-4625-8050-6A8DC422F3F6}" dt="2023-11-17T21:57:53.720" v="20290" actId="1076"/>
          <ac:cxnSpMkLst>
            <pc:docMk/>
            <pc:sldMk cId="2484755448" sldId="2147309393"/>
            <ac:cxnSpMk id="29" creationId="{6AF9771B-6741-5960-98FE-8C2599C462C1}"/>
          </ac:cxnSpMkLst>
        </pc:cxnChg>
        <pc:cxnChg chg="add mod">
          <ac:chgData name="Mihai Budiu" userId="3fe408b5c12bb05c" providerId="LiveId" clId="{7A7C8A5F-D3BD-4625-8050-6A8DC422F3F6}" dt="2023-11-17T21:57:53.720" v="20290" actId="1076"/>
          <ac:cxnSpMkLst>
            <pc:docMk/>
            <pc:sldMk cId="2484755448" sldId="2147309393"/>
            <ac:cxnSpMk id="32" creationId="{8A5B3F47-0487-8BFD-4C2B-C3A2B23DED26}"/>
          </ac:cxnSpMkLst>
        </pc:cxnChg>
        <pc:cxnChg chg="add mod">
          <ac:chgData name="Mihai Budiu" userId="3fe408b5c12bb05c" providerId="LiveId" clId="{7A7C8A5F-D3BD-4625-8050-6A8DC422F3F6}" dt="2023-11-17T21:57:53.720" v="20290" actId="1076"/>
          <ac:cxnSpMkLst>
            <pc:docMk/>
            <pc:sldMk cId="2484755448" sldId="2147309393"/>
            <ac:cxnSpMk id="41" creationId="{2C698122-122F-DADB-D7ED-663A42446CB6}"/>
          </ac:cxnSpMkLst>
        </pc:cxnChg>
      </pc:sldChg>
      <pc:sldChg chg="addSp delSp modSp add mod ord">
        <pc:chgData name="Mihai Budiu" userId="3fe408b5c12bb05c" providerId="LiveId" clId="{7A7C8A5F-D3BD-4625-8050-6A8DC422F3F6}" dt="2023-11-17T22:02:25.603" v="20724" actId="20577"/>
        <pc:sldMkLst>
          <pc:docMk/>
          <pc:sldMk cId="2231290540" sldId="2147309394"/>
        </pc:sldMkLst>
        <pc:spChg chg="mod">
          <ac:chgData name="Mihai Budiu" userId="3fe408b5c12bb05c" providerId="LiveId" clId="{7A7C8A5F-D3BD-4625-8050-6A8DC422F3F6}" dt="2023-11-17T22:02:25.603" v="20724" actId="20577"/>
          <ac:spMkLst>
            <pc:docMk/>
            <pc:sldMk cId="2231290540" sldId="2147309394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2:27:03.158" v="16353" actId="20577"/>
          <ac:spMkLst>
            <pc:docMk/>
            <pc:sldMk cId="2231290540" sldId="2147309394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6T02:30:01.026" v="16498" actId="1035"/>
          <ac:spMkLst>
            <pc:docMk/>
            <pc:sldMk cId="2231290540" sldId="2147309394"/>
            <ac:spMk id="5" creationId="{3AF96F9F-5B48-CDCC-7570-25FD105F2E5D}"/>
          </ac:spMkLst>
        </pc:spChg>
        <pc:spChg chg="add mod">
          <ac:chgData name="Mihai Budiu" userId="3fe408b5c12bb05c" providerId="LiveId" clId="{7A7C8A5F-D3BD-4625-8050-6A8DC422F3F6}" dt="2023-11-16T02:30:01.026" v="16498" actId="1035"/>
          <ac:spMkLst>
            <pc:docMk/>
            <pc:sldMk cId="2231290540" sldId="2147309394"/>
            <ac:spMk id="6" creationId="{703DBB90-AF6A-96FD-3895-40CF04009E14}"/>
          </ac:spMkLst>
        </pc:spChg>
        <pc:spChg chg="add mod">
          <ac:chgData name="Mihai Budiu" userId="3fe408b5c12bb05c" providerId="LiveId" clId="{7A7C8A5F-D3BD-4625-8050-6A8DC422F3F6}" dt="2023-11-16T02:30:01.026" v="16498" actId="1035"/>
          <ac:spMkLst>
            <pc:docMk/>
            <pc:sldMk cId="2231290540" sldId="2147309394"/>
            <ac:spMk id="10" creationId="{B0E5170E-DF6C-3917-6051-A777A3A06510}"/>
          </ac:spMkLst>
        </pc:spChg>
        <pc:cxnChg chg="add mod">
          <ac:chgData name="Mihai Budiu" userId="3fe408b5c12bb05c" providerId="LiveId" clId="{7A7C8A5F-D3BD-4625-8050-6A8DC422F3F6}" dt="2023-11-16T02:30:01.026" v="16498" actId="1035"/>
          <ac:cxnSpMkLst>
            <pc:docMk/>
            <pc:sldMk cId="2231290540" sldId="2147309394"/>
            <ac:cxnSpMk id="7" creationId="{5DBAC47E-BA30-62F0-E38D-7F176C893846}"/>
          </ac:cxnSpMkLst>
        </pc:cxnChg>
        <pc:cxnChg chg="add del mod">
          <ac:chgData name="Mihai Budiu" userId="3fe408b5c12bb05c" providerId="LiveId" clId="{7A7C8A5F-D3BD-4625-8050-6A8DC422F3F6}" dt="2023-11-16T02:28:18.619" v="16388" actId="478"/>
          <ac:cxnSpMkLst>
            <pc:docMk/>
            <pc:sldMk cId="2231290540" sldId="2147309394"/>
            <ac:cxnSpMk id="8" creationId="{B74D3A1C-5097-212E-82B3-4F8C27DB7A46}"/>
          </ac:cxnSpMkLst>
        </pc:cxnChg>
        <pc:cxnChg chg="add del mod">
          <ac:chgData name="Mihai Budiu" userId="3fe408b5c12bb05c" providerId="LiveId" clId="{7A7C8A5F-D3BD-4625-8050-6A8DC422F3F6}" dt="2023-11-16T02:28:41.117" v="16396" actId="478"/>
          <ac:cxnSpMkLst>
            <pc:docMk/>
            <pc:sldMk cId="2231290540" sldId="2147309394"/>
            <ac:cxnSpMk id="9" creationId="{DBD9BF0B-9209-CD24-35FB-D3D3733FCA3F}"/>
          </ac:cxnSpMkLst>
        </pc:cxnChg>
        <pc:cxnChg chg="add del mod">
          <ac:chgData name="Mihai Budiu" userId="3fe408b5c12bb05c" providerId="LiveId" clId="{7A7C8A5F-D3BD-4625-8050-6A8DC422F3F6}" dt="2023-11-16T02:28:31.595" v="16391" actId="478"/>
          <ac:cxnSpMkLst>
            <pc:docMk/>
            <pc:sldMk cId="2231290540" sldId="2147309394"/>
            <ac:cxnSpMk id="11" creationId="{979D1C71-A174-376A-75B0-604BCB3D5248}"/>
          </ac:cxnSpMkLst>
        </pc:cxnChg>
        <pc:cxnChg chg="add del mod">
          <ac:chgData name="Mihai Budiu" userId="3fe408b5c12bb05c" providerId="LiveId" clId="{7A7C8A5F-D3BD-4625-8050-6A8DC422F3F6}" dt="2023-11-16T02:28:17.947" v="16387" actId="478"/>
          <ac:cxnSpMkLst>
            <pc:docMk/>
            <pc:sldMk cId="2231290540" sldId="2147309394"/>
            <ac:cxnSpMk id="12" creationId="{77289820-0F1A-1658-B9A5-B5A94818F6CD}"/>
          </ac:cxnSpMkLst>
        </pc:cxnChg>
        <pc:cxnChg chg="add mod">
          <ac:chgData name="Mihai Budiu" userId="3fe408b5c12bb05c" providerId="LiveId" clId="{7A7C8A5F-D3BD-4625-8050-6A8DC422F3F6}" dt="2023-11-16T02:30:01.026" v="16498" actId="1035"/>
          <ac:cxnSpMkLst>
            <pc:docMk/>
            <pc:sldMk cId="2231290540" sldId="2147309394"/>
            <ac:cxnSpMk id="22" creationId="{61D0DECD-E2DA-4BB6-C0D7-2C51D0543800}"/>
          </ac:cxnSpMkLst>
        </pc:cxnChg>
        <pc:cxnChg chg="add mod">
          <ac:chgData name="Mihai Budiu" userId="3fe408b5c12bb05c" providerId="LiveId" clId="{7A7C8A5F-D3BD-4625-8050-6A8DC422F3F6}" dt="2023-11-16T02:30:01.026" v="16498" actId="1035"/>
          <ac:cxnSpMkLst>
            <pc:docMk/>
            <pc:sldMk cId="2231290540" sldId="2147309394"/>
            <ac:cxnSpMk id="27" creationId="{A573C592-0202-5B70-709F-81CB7EE6E729}"/>
          </ac:cxnSpMkLst>
        </pc:cxnChg>
        <pc:cxnChg chg="add mod">
          <ac:chgData name="Mihai Budiu" userId="3fe408b5c12bb05c" providerId="LiveId" clId="{7A7C8A5F-D3BD-4625-8050-6A8DC422F3F6}" dt="2023-11-16T02:30:01.026" v="16498" actId="1035"/>
          <ac:cxnSpMkLst>
            <pc:docMk/>
            <pc:sldMk cId="2231290540" sldId="2147309394"/>
            <ac:cxnSpMk id="30" creationId="{F87090A8-9FDA-0575-9E9C-1D5E9CDAB1AE}"/>
          </ac:cxnSpMkLst>
        </pc:cxnChg>
        <pc:cxnChg chg="add mod">
          <ac:chgData name="Mihai Budiu" userId="3fe408b5c12bb05c" providerId="LiveId" clId="{7A7C8A5F-D3BD-4625-8050-6A8DC422F3F6}" dt="2023-11-16T02:30:01.026" v="16498" actId="1035"/>
          <ac:cxnSpMkLst>
            <pc:docMk/>
            <pc:sldMk cId="2231290540" sldId="2147309394"/>
            <ac:cxnSpMk id="35" creationId="{8E6D2C1E-0135-22BF-B625-8B8BFC992F21}"/>
          </ac:cxnSpMkLst>
        </pc:cxnChg>
        <pc:cxnChg chg="add mod">
          <ac:chgData name="Mihai Budiu" userId="3fe408b5c12bb05c" providerId="LiveId" clId="{7A7C8A5F-D3BD-4625-8050-6A8DC422F3F6}" dt="2023-11-16T02:30:01.026" v="16498" actId="1035"/>
          <ac:cxnSpMkLst>
            <pc:docMk/>
            <pc:sldMk cId="2231290540" sldId="2147309394"/>
            <ac:cxnSpMk id="37" creationId="{405C63C5-C7FE-5701-47CE-9114DCD82F41}"/>
          </ac:cxnSpMkLst>
        </pc:cxnChg>
      </pc:sldChg>
      <pc:sldChg chg="addSp delSp modSp add mod ord">
        <pc:chgData name="Mihai Budiu" userId="3fe408b5c12bb05c" providerId="LiveId" clId="{7A7C8A5F-D3BD-4625-8050-6A8DC422F3F6}" dt="2023-11-18T01:40:54.678" v="21725" actId="14100"/>
        <pc:sldMkLst>
          <pc:docMk/>
          <pc:sldMk cId="3461130086" sldId="2147309395"/>
        </pc:sldMkLst>
        <pc:spChg chg="mod">
          <ac:chgData name="Mihai Budiu" userId="3fe408b5c12bb05c" providerId="LiveId" clId="{7A7C8A5F-D3BD-4625-8050-6A8DC422F3F6}" dt="2023-11-17T22:02:17.307" v="20710" actId="20577"/>
          <ac:spMkLst>
            <pc:docMk/>
            <pc:sldMk cId="3461130086" sldId="2147309395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7T22:25:19.870" v="20867"/>
          <ac:spMkLst>
            <pc:docMk/>
            <pc:sldMk cId="3461130086" sldId="2147309395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6T04:45:30.034" v="18262"/>
          <ac:spMkLst>
            <pc:docMk/>
            <pc:sldMk cId="3461130086" sldId="2147309395"/>
            <ac:spMk id="5" creationId="{F144DC50-ACF8-D5D4-3EC9-1B61B85676E6}"/>
          </ac:spMkLst>
        </pc:spChg>
        <pc:spChg chg="add mod">
          <ac:chgData name="Mihai Budiu" userId="3fe408b5c12bb05c" providerId="LiveId" clId="{7A7C8A5F-D3BD-4625-8050-6A8DC422F3F6}" dt="2023-11-16T04:45:45.096" v="18302" actId="20577"/>
          <ac:spMkLst>
            <pc:docMk/>
            <pc:sldMk cId="3461130086" sldId="2147309395"/>
            <ac:spMk id="6" creationId="{66A6EFF7-2541-FFBF-0C96-92510CC3C1A4}"/>
          </ac:spMkLst>
        </pc:spChg>
        <pc:spChg chg="add mod">
          <ac:chgData name="Mihai Budiu" userId="3fe408b5c12bb05c" providerId="LiveId" clId="{7A7C8A5F-D3BD-4625-8050-6A8DC422F3F6}" dt="2023-11-16T04:45:30.034" v="18262"/>
          <ac:spMkLst>
            <pc:docMk/>
            <pc:sldMk cId="3461130086" sldId="2147309395"/>
            <ac:spMk id="11" creationId="{A9A3991D-ADE6-3A75-7262-D0B4E6DA446D}"/>
          </ac:spMkLst>
        </pc:spChg>
        <pc:spChg chg="add mod">
          <ac:chgData name="Mihai Budiu" userId="3fe408b5c12bb05c" providerId="LiveId" clId="{7A7C8A5F-D3BD-4625-8050-6A8DC422F3F6}" dt="2023-11-16T04:45:30.034" v="18262"/>
          <ac:spMkLst>
            <pc:docMk/>
            <pc:sldMk cId="3461130086" sldId="2147309395"/>
            <ac:spMk id="13" creationId="{9E4CB983-B2B4-8857-D8C4-20F3B2982194}"/>
          </ac:spMkLst>
        </pc:spChg>
        <pc:spChg chg="add del mod">
          <ac:chgData name="Mihai Budiu" userId="3fe408b5c12bb05c" providerId="LiveId" clId="{7A7C8A5F-D3BD-4625-8050-6A8DC422F3F6}" dt="2023-11-16T04:48:12.503" v="18321" actId="478"/>
          <ac:spMkLst>
            <pc:docMk/>
            <pc:sldMk cId="3461130086" sldId="2147309395"/>
            <ac:spMk id="16" creationId="{65A513C4-1A30-F981-502F-A87630699683}"/>
          </ac:spMkLst>
        </pc:spChg>
        <pc:spChg chg="add mod">
          <ac:chgData name="Mihai Budiu" userId="3fe408b5c12bb05c" providerId="LiveId" clId="{7A7C8A5F-D3BD-4625-8050-6A8DC422F3F6}" dt="2023-11-16T04:47:13.078" v="18311" actId="14100"/>
          <ac:spMkLst>
            <pc:docMk/>
            <pc:sldMk cId="3461130086" sldId="2147309395"/>
            <ac:spMk id="17" creationId="{3AA17A43-1497-A079-DECF-29E040D85B30}"/>
          </ac:spMkLst>
        </pc:spChg>
        <pc:spChg chg="add mod">
          <ac:chgData name="Mihai Budiu" userId="3fe408b5c12bb05c" providerId="LiveId" clId="{7A7C8A5F-D3BD-4625-8050-6A8DC422F3F6}" dt="2023-11-17T22:25:32.413" v="20870" actId="1076"/>
          <ac:spMkLst>
            <pc:docMk/>
            <pc:sldMk cId="3461130086" sldId="2147309395"/>
            <ac:spMk id="18" creationId="{EF0F65AB-83AB-5149-BB1A-D046B1557C27}"/>
          </ac:spMkLst>
        </pc:spChg>
        <pc:spChg chg="add mod">
          <ac:chgData name="Mihai Budiu" userId="3fe408b5c12bb05c" providerId="LiveId" clId="{7A7C8A5F-D3BD-4625-8050-6A8DC422F3F6}" dt="2023-11-18T01:39:59.368" v="21713" actId="1076"/>
          <ac:spMkLst>
            <pc:docMk/>
            <pc:sldMk cId="3461130086" sldId="2147309395"/>
            <ac:spMk id="19" creationId="{FFD74456-05E6-122C-26DF-1D756E09C9A0}"/>
          </ac:spMkLst>
        </pc:spChg>
        <pc:spChg chg="add mod">
          <ac:chgData name="Mihai Budiu" userId="3fe408b5c12bb05c" providerId="LiveId" clId="{7A7C8A5F-D3BD-4625-8050-6A8DC422F3F6}" dt="2023-11-18T01:40:42.688" v="21724" actId="1036"/>
          <ac:spMkLst>
            <pc:docMk/>
            <pc:sldMk cId="3461130086" sldId="2147309395"/>
            <ac:spMk id="22" creationId="{FE0E6F48-DA3E-8270-1E72-0E4635B9D953}"/>
          </ac:spMkLst>
        </pc:spChg>
        <pc:spChg chg="add mod">
          <ac:chgData name="Mihai Budiu" userId="3fe408b5c12bb05c" providerId="LiveId" clId="{7A7C8A5F-D3BD-4625-8050-6A8DC422F3F6}" dt="2023-11-16T04:47:13.078" v="18311" actId="14100"/>
          <ac:spMkLst>
            <pc:docMk/>
            <pc:sldMk cId="3461130086" sldId="2147309395"/>
            <ac:spMk id="24" creationId="{E7DCB3EB-7465-6B6B-35B8-4FC6232C546F}"/>
          </ac:spMkLst>
        </pc:spChg>
        <pc:spChg chg="add del mod">
          <ac:chgData name="Mihai Budiu" userId="3fe408b5c12bb05c" providerId="LiveId" clId="{7A7C8A5F-D3BD-4625-8050-6A8DC422F3F6}" dt="2023-11-16T04:48:12.504" v="18323"/>
          <ac:spMkLst>
            <pc:docMk/>
            <pc:sldMk cId="3461130086" sldId="2147309395"/>
            <ac:spMk id="30" creationId="{CD130B1E-CBCC-0CFF-6547-46909E1DA232}"/>
          </ac:spMkLst>
        </pc:spChg>
        <pc:spChg chg="add mod">
          <ac:chgData name="Mihai Budiu" userId="3fe408b5c12bb05c" providerId="LiveId" clId="{7A7C8A5F-D3BD-4625-8050-6A8DC422F3F6}" dt="2023-11-16T04:49:46.974" v="18373" actId="2085"/>
          <ac:spMkLst>
            <pc:docMk/>
            <pc:sldMk cId="3461130086" sldId="2147309395"/>
            <ac:spMk id="40" creationId="{09F7E54C-B145-DE0E-7BB4-575ECFE36F57}"/>
          </ac:spMkLst>
        </pc:spChg>
        <pc:spChg chg="add mod">
          <ac:chgData name="Mihai Budiu" userId="3fe408b5c12bb05c" providerId="LiveId" clId="{7A7C8A5F-D3BD-4625-8050-6A8DC422F3F6}" dt="2023-11-18T01:39:51.728" v="21711" actId="14100"/>
          <ac:spMkLst>
            <pc:docMk/>
            <pc:sldMk cId="3461130086" sldId="2147309395"/>
            <ac:spMk id="51" creationId="{07A8A3BB-61F3-4F4F-0571-F5327819A285}"/>
          </ac:spMkLst>
        </pc:spChg>
        <pc:cxnChg chg="add mod">
          <ac:chgData name="Mihai Budiu" userId="3fe408b5c12bb05c" providerId="LiveId" clId="{7A7C8A5F-D3BD-4625-8050-6A8DC422F3F6}" dt="2023-11-16T04:48:12.504" v="18322" actId="47"/>
          <ac:cxnSpMkLst>
            <pc:docMk/>
            <pc:sldMk cId="3461130086" sldId="2147309395"/>
            <ac:cxnSpMk id="7" creationId="{D2F79235-1F5E-75B0-B60C-69377B4061D3}"/>
          </ac:cxnSpMkLst>
        </pc:cxnChg>
        <pc:cxnChg chg="add mod">
          <ac:chgData name="Mihai Budiu" userId="3fe408b5c12bb05c" providerId="LiveId" clId="{7A7C8A5F-D3BD-4625-8050-6A8DC422F3F6}" dt="2023-11-16T04:45:30.034" v="18262"/>
          <ac:cxnSpMkLst>
            <pc:docMk/>
            <pc:sldMk cId="3461130086" sldId="2147309395"/>
            <ac:cxnSpMk id="8" creationId="{0CD115A1-79EE-31DD-F68B-DA22FBAA0437}"/>
          </ac:cxnSpMkLst>
        </pc:cxnChg>
        <pc:cxnChg chg="add mod">
          <ac:chgData name="Mihai Budiu" userId="3fe408b5c12bb05c" providerId="LiveId" clId="{7A7C8A5F-D3BD-4625-8050-6A8DC422F3F6}" dt="2023-11-16T04:49:31.277" v="18370" actId="14100"/>
          <ac:cxnSpMkLst>
            <pc:docMk/>
            <pc:sldMk cId="3461130086" sldId="2147309395"/>
            <ac:cxnSpMk id="9" creationId="{34CE9101-3B20-32ED-1F19-BB7D53949C10}"/>
          </ac:cxnSpMkLst>
        </pc:cxnChg>
        <pc:cxnChg chg="add mod">
          <ac:chgData name="Mihai Budiu" userId="3fe408b5c12bb05c" providerId="LiveId" clId="{7A7C8A5F-D3BD-4625-8050-6A8DC422F3F6}" dt="2023-11-16T04:45:30.034" v="18262"/>
          <ac:cxnSpMkLst>
            <pc:docMk/>
            <pc:sldMk cId="3461130086" sldId="2147309395"/>
            <ac:cxnSpMk id="10" creationId="{8DBA865D-01A2-E5C9-161A-9CF50C9974FE}"/>
          </ac:cxnSpMkLst>
        </pc:cxnChg>
        <pc:cxnChg chg="add mod">
          <ac:chgData name="Mihai Budiu" userId="3fe408b5c12bb05c" providerId="LiveId" clId="{7A7C8A5F-D3BD-4625-8050-6A8DC422F3F6}" dt="2023-11-16T04:45:30.034" v="18262"/>
          <ac:cxnSpMkLst>
            <pc:docMk/>
            <pc:sldMk cId="3461130086" sldId="2147309395"/>
            <ac:cxnSpMk id="12" creationId="{0898F094-5E1F-53DF-8594-8D64703E3457}"/>
          </ac:cxnSpMkLst>
        </pc:cxnChg>
        <pc:cxnChg chg="add mod">
          <ac:chgData name="Mihai Budiu" userId="3fe408b5c12bb05c" providerId="LiveId" clId="{7A7C8A5F-D3BD-4625-8050-6A8DC422F3F6}" dt="2023-11-16T04:45:30.034" v="18262"/>
          <ac:cxnSpMkLst>
            <pc:docMk/>
            <pc:sldMk cId="3461130086" sldId="2147309395"/>
            <ac:cxnSpMk id="14" creationId="{3E941E66-A345-7689-48D8-4B620E17D97A}"/>
          </ac:cxnSpMkLst>
        </pc:cxnChg>
        <pc:cxnChg chg="add mod">
          <ac:chgData name="Mihai Budiu" userId="3fe408b5c12bb05c" providerId="LiveId" clId="{7A7C8A5F-D3BD-4625-8050-6A8DC422F3F6}" dt="2023-11-16T04:45:30.034" v="18262"/>
          <ac:cxnSpMkLst>
            <pc:docMk/>
            <pc:sldMk cId="3461130086" sldId="2147309395"/>
            <ac:cxnSpMk id="15" creationId="{6C4EA078-A1CE-FE70-3046-4D6D96F8EE52}"/>
          </ac:cxnSpMkLst>
        </pc:cxnChg>
        <pc:cxnChg chg="add del mod">
          <ac:chgData name="Mihai Budiu" userId="3fe408b5c12bb05c" providerId="LiveId" clId="{7A7C8A5F-D3BD-4625-8050-6A8DC422F3F6}" dt="2023-11-16T04:48:23.792" v="18328" actId="478"/>
          <ac:cxnSpMkLst>
            <pc:docMk/>
            <pc:sldMk cId="3461130086" sldId="2147309395"/>
            <ac:cxnSpMk id="18" creationId="{ACD8E5D1-D147-0076-FFF4-1D82BA2F9535}"/>
          </ac:cxnSpMkLst>
        </pc:cxnChg>
        <pc:cxnChg chg="add del mod">
          <ac:chgData name="Mihai Budiu" userId="3fe408b5c12bb05c" providerId="LiveId" clId="{7A7C8A5F-D3BD-4625-8050-6A8DC422F3F6}" dt="2023-11-16T04:48:13.215" v="18324" actId="478"/>
          <ac:cxnSpMkLst>
            <pc:docMk/>
            <pc:sldMk cId="3461130086" sldId="2147309395"/>
            <ac:cxnSpMk id="19" creationId="{E05B6640-AB8E-611B-AC98-8F3E72767365}"/>
          </ac:cxnSpMkLst>
        </pc:cxnChg>
        <pc:cxnChg chg="add del mod">
          <ac:chgData name="Mihai Budiu" userId="3fe408b5c12bb05c" providerId="LiveId" clId="{7A7C8A5F-D3BD-4625-8050-6A8DC422F3F6}" dt="2023-11-18T01:40:54.678" v="21725" actId="14100"/>
          <ac:cxnSpMkLst>
            <pc:docMk/>
            <pc:sldMk cId="3461130086" sldId="2147309395"/>
            <ac:cxnSpMk id="20" creationId="{42E801FB-D938-2F7D-AFB5-C252D7A3E0ED}"/>
          </ac:cxnSpMkLst>
        </pc:cxnChg>
        <pc:cxnChg chg="add mod">
          <ac:chgData name="Mihai Budiu" userId="3fe408b5c12bb05c" providerId="LiveId" clId="{7A7C8A5F-D3BD-4625-8050-6A8DC422F3F6}" dt="2023-11-18T01:40:42.688" v="21724" actId="1036"/>
          <ac:cxnSpMkLst>
            <pc:docMk/>
            <pc:sldMk cId="3461130086" sldId="2147309395"/>
            <ac:cxnSpMk id="21" creationId="{E7759B22-2C5F-23FC-8EC4-1233AE0F0AFD}"/>
          </ac:cxnSpMkLst>
        </pc:cxnChg>
        <pc:cxnChg chg="add mod">
          <ac:chgData name="Mihai Budiu" userId="3fe408b5c12bb05c" providerId="LiveId" clId="{7A7C8A5F-D3BD-4625-8050-6A8DC422F3F6}" dt="2023-11-18T01:40:42.688" v="21724" actId="1036"/>
          <ac:cxnSpMkLst>
            <pc:docMk/>
            <pc:sldMk cId="3461130086" sldId="2147309395"/>
            <ac:cxnSpMk id="23" creationId="{40102A65-747C-6E05-1E67-33FF816A4180}"/>
          </ac:cxnSpMkLst>
        </pc:cxnChg>
        <pc:cxnChg chg="add mod">
          <ac:chgData name="Mihai Budiu" userId="3fe408b5c12bb05c" providerId="LiveId" clId="{7A7C8A5F-D3BD-4625-8050-6A8DC422F3F6}" dt="2023-11-16T04:49:53.408" v="18374" actId="14100"/>
          <ac:cxnSpMkLst>
            <pc:docMk/>
            <pc:sldMk cId="3461130086" sldId="2147309395"/>
            <ac:cxnSpMk id="25" creationId="{669E116E-F8A3-0EEE-66A4-E5C0CBE607A1}"/>
          </ac:cxnSpMkLst>
        </pc:cxnChg>
        <pc:cxnChg chg="add mod">
          <ac:chgData name="Mihai Budiu" userId="3fe408b5c12bb05c" providerId="LiveId" clId="{7A7C8A5F-D3BD-4625-8050-6A8DC422F3F6}" dt="2023-11-16T04:47:13.078" v="18311" actId="14100"/>
          <ac:cxnSpMkLst>
            <pc:docMk/>
            <pc:sldMk cId="3461130086" sldId="2147309395"/>
            <ac:cxnSpMk id="26" creationId="{F180B6AD-E00F-8952-28B1-F2DAC74AEBC0}"/>
          </ac:cxnSpMkLst>
        </pc:cxnChg>
        <pc:cxnChg chg="add mod">
          <ac:chgData name="Mihai Budiu" userId="3fe408b5c12bb05c" providerId="LiveId" clId="{7A7C8A5F-D3BD-4625-8050-6A8DC422F3F6}" dt="2023-11-18T01:40:34.998" v="21721" actId="14100"/>
          <ac:cxnSpMkLst>
            <pc:docMk/>
            <pc:sldMk cId="3461130086" sldId="2147309395"/>
            <ac:cxnSpMk id="28" creationId="{E6343934-5FA3-023F-4060-A00D91A1525F}"/>
          </ac:cxnSpMkLst>
        </pc:cxnChg>
        <pc:cxnChg chg="add del mod">
          <ac:chgData name="Mihai Budiu" userId="3fe408b5c12bb05c" providerId="LiveId" clId="{7A7C8A5F-D3BD-4625-8050-6A8DC422F3F6}" dt="2023-11-18T01:40:15.800" v="21716" actId="478"/>
          <ac:cxnSpMkLst>
            <pc:docMk/>
            <pc:sldMk cId="3461130086" sldId="2147309395"/>
            <ac:cxnSpMk id="46" creationId="{4501054B-17D8-2BBC-615A-F5C952C98FF0}"/>
          </ac:cxnSpMkLst>
        </pc:cxnChg>
      </pc:sldChg>
      <pc:sldChg chg="add del">
        <pc:chgData name="Mihai Budiu" userId="3fe408b5c12bb05c" providerId="LiveId" clId="{7A7C8A5F-D3BD-4625-8050-6A8DC422F3F6}" dt="2023-11-16T04:21:41.395" v="17025"/>
        <pc:sldMkLst>
          <pc:docMk/>
          <pc:sldMk cId="1394295759" sldId="2147309396"/>
        </pc:sldMkLst>
      </pc:sldChg>
      <pc:sldChg chg="modSp add mod">
        <pc:chgData name="Mihai Budiu" userId="3fe408b5c12bb05c" providerId="LiveId" clId="{7A7C8A5F-D3BD-4625-8050-6A8DC422F3F6}" dt="2023-11-17T21:57:30.429" v="20263" actId="20577"/>
        <pc:sldMkLst>
          <pc:docMk/>
          <pc:sldMk cId="1880273502" sldId="2147309396"/>
        </pc:sldMkLst>
        <pc:spChg chg="mod">
          <ac:chgData name="Mihai Budiu" userId="3fe408b5c12bb05c" providerId="LiveId" clId="{7A7C8A5F-D3BD-4625-8050-6A8DC422F3F6}" dt="2023-11-17T21:57:30.429" v="20263" actId="20577"/>
          <ac:spMkLst>
            <pc:docMk/>
            <pc:sldMk cId="1880273502" sldId="2147309396"/>
            <ac:spMk id="7" creationId="{0A22157C-C17B-B4E0-20AE-28BECBF98CCA}"/>
          </ac:spMkLst>
        </pc:spChg>
        <pc:spChg chg="mod">
          <ac:chgData name="Mihai Budiu" userId="3fe408b5c12bb05c" providerId="LiveId" clId="{7A7C8A5F-D3BD-4625-8050-6A8DC422F3F6}" dt="2023-11-16T04:22:54.905" v="17115" actId="20577"/>
          <ac:spMkLst>
            <pc:docMk/>
            <pc:sldMk cId="1880273502" sldId="2147309396"/>
            <ac:spMk id="9" creationId="{03A6AFC5-569C-E163-81E5-726465D7693F}"/>
          </ac:spMkLst>
        </pc:spChg>
        <pc:spChg chg="mod">
          <ac:chgData name="Mihai Budiu" userId="3fe408b5c12bb05c" providerId="LiveId" clId="{7A7C8A5F-D3BD-4625-8050-6A8DC422F3F6}" dt="2023-11-16T04:24:11.880" v="17177" actId="20577"/>
          <ac:spMkLst>
            <pc:docMk/>
            <pc:sldMk cId="1880273502" sldId="2147309396"/>
            <ac:spMk id="27" creationId="{9109EA0D-14AD-8A72-F0BC-3564260CFADC}"/>
          </ac:spMkLst>
        </pc:spChg>
        <pc:cxnChg chg="mod">
          <ac:chgData name="Mihai Budiu" userId="3fe408b5c12bb05c" providerId="LiveId" clId="{7A7C8A5F-D3BD-4625-8050-6A8DC422F3F6}" dt="2023-11-16T04:23:17.211" v="17119" actId="14100"/>
          <ac:cxnSpMkLst>
            <pc:docMk/>
            <pc:sldMk cId="1880273502" sldId="2147309396"/>
            <ac:cxnSpMk id="13" creationId="{FF397B8B-C1FB-ED8C-89F8-8A9F8A04E0B6}"/>
          </ac:cxnSpMkLst>
        </pc:cxnChg>
        <pc:cxnChg chg="mod">
          <ac:chgData name="Mihai Budiu" userId="3fe408b5c12bb05c" providerId="LiveId" clId="{7A7C8A5F-D3BD-4625-8050-6A8DC422F3F6}" dt="2023-11-16T04:23:14.120" v="17118" actId="14100"/>
          <ac:cxnSpMkLst>
            <pc:docMk/>
            <pc:sldMk cId="1880273502" sldId="2147309396"/>
            <ac:cxnSpMk id="16" creationId="{83E38BD4-018E-9B03-D083-FD66163A3783}"/>
          </ac:cxnSpMkLst>
        </pc:cxnChg>
      </pc:sldChg>
      <pc:sldChg chg="new del">
        <pc:chgData name="Mihai Budiu" userId="3fe408b5c12bb05c" providerId="LiveId" clId="{7A7C8A5F-D3BD-4625-8050-6A8DC422F3F6}" dt="2023-11-16T04:53:51.947" v="18419" actId="680"/>
        <pc:sldMkLst>
          <pc:docMk/>
          <pc:sldMk cId="760676632" sldId="2147309397"/>
        </pc:sldMkLst>
      </pc:sldChg>
      <pc:sldChg chg="modSp add mod">
        <pc:chgData name="Mihai Budiu" userId="3fe408b5c12bb05c" providerId="LiveId" clId="{7A7C8A5F-D3BD-4625-8050-6A8DC422F3F6}" dt="2023-11-16T04:55:22.201" v="18600" actId="20577"/>
        <pc:sldMkLst>
          <pc:docMk/>
          <pc:sldMk cId="2962927952" sldId="2147309397"/>
        </pc:sldMkLst>
        <pc:spChg chg="mod">
          <ac:chgData name="Mihai Budiu" userId="3fe408b5c12bb05c" providerId="LiveId" clId="{7A7C8A5F-D3BD-4625-8050-6A8DC422F3F6}" dt="2023-11-16T04:54:12.112" v="18426" actId="20577"/>
          <ac:spMkLst>
            <pc:docMk/>
            <pc:sldMk cId="2962927952" sldId="2147309397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4:55:22.201" v="18600" actId="20577"/>
          <ac:spMkLst>
            <pc:docMk/>
            <pc:sldMk cId="2962927952" sldId="2147309397"/>
            <ac:spMk id="3" creationId="{F0C5D7B2-949C-2197-1CF2-9A7EDD4C3EE0}"/>
          </ac:spMkLst>
        </pc:spChg>
      </pc:sldChg>
      <pc:sldChg chg="addSp delSp modSp add mod ord">
        <pc:chgData name="Mihai Budiu" userId="3fe408b5c12bb05c" providerId="LiveId" clId="{7A7C8A5F-D3BD-4625-8050-6A8DC422F3F6}" dt="2023-11-17T23:25:56.975" v="21687" actId="20577"/>
        <pc:sldMkLst>
          <pc:docMk/>
          <pc:sldMk cId="2441680915" sldId="2147309398"/>
        </pc:sldMkLst>
        <pc:spChg chg="add mod">
          <ac:chgData name="Mihai Budiu" userId="3fe408b5c12bb05c" providerId="LiveId" clId="{7A7C8A5F-D3BD-4625-8050-6A8DC422F3F6}" dt="2023-11-17T23:22:44.119" v="21521" actId="1076"/>
          <ac:spMkLst>
            <pc:docMk/>
            <pc:sldMk cId="2441680915" sldId="2147309398"/>
            <ac:spMk id="2" creationId="{03B2F80B-AFAF-B386-C917-3F791F2A9F15}"/>
          </ac:spMkLst>
        </pc:spChg>
        <pc:spChg chg="add mod">
          <ac:chgData name="Mihai Budiu" userId="3fe408b5c12bb05c" providerId="LiveId" clId="{7A7C8A5F-D3BD-4625-8050-6A8DC422F3F6}" dt="2023-11-17T23:22:44.119" v="21521" actId="1076"/>
          <ac:spMkLst>
            <pc:docMk/>
            <pc:sldMk cId="2441680915" sldId="2147309398"/>
            <ac:spMk id="3" creationId="{971B3480-D614-611E-B36C-D5D446EAECAD}"/>
          </ac:spMkLst>
        </pc:spChg>
        <pc:spChg chg="mod">
          <ac:chgData name="Mihai Budiu" userId="3fe408b5c12bb05c" providerId="LiveId" clId="{7A7C8A5F-D3BD-4625-8050-6A8DC422F3F6}" dt="2023-11-17T22:00:53.515" v="20537" actId="20577"/>
          <ac:spMkLst>
            <pc:docMk/>
            <pc:sldMk cId="2441680915" sldId="2147309398"/>
            <ac:spMk id="7" creationId="{0A22157C-C17B-B4E0-20AE-28BECBF98CCA}"/>
          </ac:spMkLst>
        </pc:spChg>
        <pc:spChg chg="del mod">
          <ac:chgData name="Mihai Budiu" userId="3fe408b5c12bb05c" providerId="LiveId" clId="{7A7C8A5F-D3BD-4625-8050-6A8DC422F3F6}" dt="2023-11-16T05:06:09.746" v="18741" actId="478"/>
          <ac:spMkLst>
            <pc:docMk/>
            <pc:sldMk cId="2441680915" sldId="2147309398"/>
            <ac:spMk id="9" creationId="{03A6AFC5-569C-E163-81E5-726465D7693F}"/>
          </ac:spMkLst>
        </pc:spChg>
        <pc:spChg chg="add mod">
          <ac:chgData name="Mihai Budiu" userId="3fe408b5c12bb05c" providerId="LiveId" clId="{7A7C8A5F-D3BD-4625-8050-6A8DC422F3F6}" dt="2023-11-17T23:22:44.119" v="21521" actId="1076"/>
          <ac:spMkLst>
            <pc:docMk/>
            <pc:sldMk cId="2441680915" sldId="2147309398"/>
            <ac:spMk id="9" creationId="{CDF6B0F5-3806-4BF1-CCF9-2A1B74E6FB23}"/>
          </ac:spMkLst>
        </pc:spChg>
        <pc:spChg chg="del">
          <ac:chgData name="Mihai Budiu" userId="3fe408b5c12bb05c" providerId="LiveId" clId="{7A7C8A5F-D3BD-4625-8050-6A8DC422F3F6}" dt="2023-11-16T05:06:09.746" v="18741" actId="478"/>
          <ac:spMkLst>
            <pc:docMk/>
            <pc:sldMk cId="2441680915" sldId="2147309398"/>
            <ac:spMk id="10" creationId="{E1E6861A-9C57-8357-F0A0-A553DAFD9BE7}"/>
          </ac:spMkLst>
        </pc:spChg>
        <pc:spChg chg="add mod">
          <ac:chgData name="Mihai Budiu" userId="3fe408b5c12bb05c" providerId="LiveId" clId="{7A7C8A5F-D3BD-4625-8050-6A8DC422F3F6}" dt="2023-11-17T23:22:44.119" v="21521" actId="1076"/>
          <ac:spMkLst>
            <pc:docMk/>
            <pc:sldMk cId="2441680915" sldId="2147309398"/>
            <ac:spMk id="14" creationId="{CB18711D-9D1D-5356-1E7E-3456A7314221}"/>
          </ac:spMkLst>
        </pc:spChg>
        <pc:spChg chg="add mod">
          <ac:chgData name="Mihai Budiu" userId="3fe408b5c12bb05c" providerId="LiveId" clId="{7A7C8A5F-D3BD-4625-8050-6A8DC422F3F6}" dt="2023-11-17T23:22:44.119" v="21521" actId="1076"/>
          <ac:spMkLst>
            <pc:docMk/>
            <pc:sldMk cId="2441680915" sldId="2147309398"/>
            <ac:spMk id="15" creationId="{8C043E8E-81CC-9CD5-10FF-29A3C9171149}"/>
          </ac:spMkLst>
        </pc:spChg>
        <pc:spChg chg="add mod">
          <ac:chgData name="Mihai Budiu" userId="3fe408b5c12bb05c" providerId="LiveId" clId="{7A7C8A5F-D3BD-4625-8050-6A8DC422F3F6}" dt="2023-11-17T23:22:44.119" v="21521" actId="1076"/>
          <ac:spMkLst>
            <pc:docMk/>
            <pc:sldMk cId="2441680915" sldId="2147309398"/>
            <ac:spMk id="19" creationId="{51B5DA29-E2AC-3346-7E59-C5EC8AF2AF67}"/>
          </ac:spMkLst>
        </pc:spChg>
        <pc:spChg chg="add mod">
          <ac:chgData name="Mihai Budiu" userId="3fe408b5c12bb05c" providerId="LiveId" clId="{7A7C8A5F-D3BD-4625-8050-6A8DC422F3F6}" dt="2023-11-17T23:22:44.119" v="21521" actId="1076"/>
          <ac:spMkLst>
            <pc:docMk/>
            <pc:sldMk cId="2441680915" sldId="2147309398"/>
            <ac:spMk id="23" creationId="{F31F88E1-DB00-4F39-CABC-4378E9666A85}"/>
          </ac:spMkLst>
        </pc:spChg>
        <pc:spChg chg="add mod">
          <ac:chgData name="Mihai Budiu" userId="3fe408b5c12bb05c" providerId="LiveId" clId="{7A7C8A5F-D3BD-4625-8050-6A8DC422F3F6}" dt="2023-11-17T23:22:44.119" v="21521" actId="1076"/>
          <ac:spMkLst>
            <pc:docMk/>
            <pc:sldMk cId="2441680915" sldId="2147309398"/>
            <ac:spMk id="24" creationId="{F69DB1F9-2D14-17FD-E532-37B006652891}"/>
          </ac:spMkLst>
        </pc:spChg>
        <pc:spChg chg="mod">
          <ac:chgData name="Mihai Budiu" userId="3fe408b5c12bb05c" providerId="LiveId" clId="{7A7C8A5F-D3BD-4625-8050-6A8DC422F3F6}" dt="2023-11-17T23:25:56.975" v="21687" actId="20577"/>
          <ac:spMkLst>
            <pc:docMk/>
            <pc:sldMk cId="2441680915" sldId="2147309398"/>
            <ac:spMk id="27" creationId="{9109EA0D-14AD-8A72-F0BC-3564260CFADC}"/>
          </ac:spMkLst>
        </pc:spChg>
        <pc:spChg chg="add mod">
          <ac:chgData name="Mihai Budiu" userId="3fe408b5c12bb05c" providerId="LiveId" clId="{7A7C8A5F-D3BD-4625-8050-6A8DC422F3F6}" dt="2023-11-17T23:25:16.339" v="21627" actId="14100"/>
          <ac:spMkLst>
            <pc:docMk/>
            <pc:sldMk cId="2441680915" sldId="2147309398"/>
            <ac:spMk id="29" creationId="{E6E9A7E3-CB1A-797D-676E-0DCA5BBB8EEB}"/>
          </ac:spMkLst>
        </pc:spChg>
        <pc:spChg chg="add mod">
          <ac:chgData name="Mihai Budiu" userId="3fe408b5c12bb05c" providerId="LiveId" clId="{7A7C8A5F-D3BD-4625-8050-6A8DC422F3F6}" dt="2023-11-17T23:23:27.396" v="21529" actId="1076"/>
          <ac:spMkLst>
            <pc:docMk/>
            <pc:sldMk cId="2441680915" sldId="2147309398"/>
            <ac:spMk id="31" creationId="{E0018510-C8D3-851E-62F1-516CD824734C}"/>
          </ac:spMkLst>
        </pc:spChg>
        <pc:spChg chg="add mod">
          <ac:chgData name="Mihai Budiu" userId="3fe408b5c12bb05c" providerId="LiveId" clId="{7A7C8A5F-D3BD-4625-8050-6A8DC422F3F6}" dt="2023-11-17T23:25:01.961" v="21622" actId="1076"/>
          <ac:spMkLst>
            <pc:docMk/>
            <pc:sldMk cId="2441680915" sldId="2147309398"/>
            <ac:spMk id="33" creationId="{14DC185D-7654-B99C-D96D-9D3ABCBA856B}"/>
          </ac:spMkLst>
        </pc:spChg>
        <pc:spChg chg="add mod">
          <ac:chgData name="Mihai Budiu" userId="3fe408b5c12bb05c" providerId="LiveId" clId="{7A7C8A5F-D3BD-4625-8050-6A8DC422F3F6}" dt="2023-11-17T23:24:53.793" v="21619" actId="1037"/>
          <ac:spMkLst>
            <pc:docMk/>
            <pc:sldMk cId="2441680915" sldId="2147309398"/>
            <ac:spMk id="34" creationId="{5B16145F-60BF-CB7C-6C31-74C6E3AD63BB}"/>
          </ac:spMkLst>
        </pc:spChg>
        <pc:cxnChg chg="add mod">
          <ac:chgData name="Mihai Budiu" userId="3fe408b5c12bb05c" providerId="LiveId" clId="{7A7C8A5F-D3BD-4625-8050-6A8DC422F3F6}" dt="2023-11-17T23:25:01.961" v="21622" actId="1076"/>
          <ac:cxnSpMkLst>
            <pc:docMk/>
            <pc:sldMk cId="2441680915" sldId="2147309398"/>
            <ac:cxnSpMk id="5" creationId="{3C25C64F-3035-7DF8-AEA4-B66B27E52946}"/>
          </ac:cxnSpMkLst>
        </pc:cxnChg>
        <pc:cxnChg chg="add mod">
          <ac:chgData name="Mihai Budiu" userId="3fe408b5c12bb05c" providerId="LiveId" clId="{7A7C8A5F-D3BD-4625-8050-6A8DC422F3F6}" dt="2023-11-17T23:22:44.119" v="21521" actId="1076"/>
          <ac:cxnSpMkLst>
            <pc:docMk/>
            <pc:sldMk cId="2441680915" sldId="2147309398"/>
            <ac:cxnSpMk id="6" creationId="{AB747784-115C-600A-6141-0018B116E481}"/>
          </ac:cxnSpMkLst>
        </pc:cxnChg>
        <pc:cxnChg chg="add mod">
          <ac:chgData name="Mihai Budiu" userId="3fe408b5c12bb05c" providerId="LiveId" clId="{7A7C8A5F-D3BD-4625-8050-6A8DC422F3F6}" dt="2023-11-17T23:24:22.483" v="21533" actId="14100"/>
          <ac:cxnSpMkLst>
            <pc:docMk/>
            <pc:sldMk cId="2441680915" sldId="2147309398"/>
            <ac:cxnSpMk id="8" creationId="{0FC12475-AABC-1EF0-2567-DF9B9CEDDCF5}"/>
          </ac:cxnSpMkLst>
        </pc:cxnChg>
        <pc:cxnChg chg="add mod">
          <ac:chgData name="Mihai Budiu" userId="3fe408b5c12bb05c" providerId="LiveId" clId="{7A7C8A5F-D3BD-4625-8050-6A8DC422F3F6}" dt="2023-11-17T23:22:44.119" v="21521" actId="1076"/>
          <ac:cxnSpMkLst>
            <pc:docMk/>
            <pc:sldMk cId="2441680915" sldId="2147309398"/>
            <ac:cxnSpMk id="11" creationId="{AAF316D0-1919-DBA4-EE69-06557926298C}"/>
          </ac:cxnSpMkLst>
        </pc:cxnChg>
        <pc:cxnChg chg="del mod">
          <ac:chgData name="Mihai Budiu" userId="3fe408b5c12bb05c" providerId="LiveId" clId="{7A7C8A5F-D3BD-4625-8050-6A8DC422F3F6}" dt="2023-11-16T05:06:09.746" v="18741" actId="478"/>
          <ac:cxnSpMkLst>
            <pc:docMk/>
            <pc:sldMk cId="2441680915" sldId="2147309398"/>
            <ac:cxnSpMk id="12" creationId="{FC88ACB5-6FA4-77CD-1708-E635540E8428}"/>
          </ac:cxnSpMkLst>
        </pc:cxnChg>
        <pc:cxnChg chg="del mod">
          <ac:chgData name="Mihai Budiu" userId="3fe408b5c12bb05c" providerId="LiveId" clId="{7A7C8A5F-D3BD-4625-8050-6A8DC422F3F6}" dt="2023-11-16T05:06:09.746" v="18741" actId="478"/>
          <ac:cxnSpMkLst>
            <pc:docMk/>
            <pc:sldMk cId="2441680915" sldId="2147309398"/>
            <ac:cxnSpMk id="13" creationId="{FF397B8B-C1FB-ED8C-89F8-8A9F8A04E0B6}"/>
          </ac:cxnSpMkLst>
        </pc:cxnChg>
        <pc:cxnChg chg="del mod">
          <ac:chgData name="Mihai Budiu" userId="3fe408b5c12bb05c" providerId="LiveId" clId="{7A7C8A5F-D3BD-4625-8050-6A8DC422F3F6}" dt="2023-11-16T05:06:09.746" v="18741" actId="478"/>
          <ac:cxnSpMkLst>
            <pc:docMk/>
            <pc:sldMk cId="2441680915" sldId="2147309398"/>
            <ac:cxnSpMk id="16" creationId="{83E38BD4-018E-9B03-D083-FD66163A3783}"/>
          </ac:cxnSpMkLst>
        </pc:cxnChg>
        <pc:cxnChg chg="add mod">
          <ac:chgData name="Mihai Budiu" userId="3fe408b5c12bb05c" providerId="LiveId" clId="{7A7C8A5F-D3BD-4625-8050-6A8DC422F3F6}" dt="2023-11-17T23:22:44.119" v="21521" actId="1076"/>
          <ac:cxnSpMkLst>
            <pc:docMk/>
            <pc:sldMk cId="2441680915" sldId="2147309398"/>
            <ac:cxnSpMk id="17" creationId="{0A9FC775-9FCE-7CE0-D68F-E516608B91EF}"/>
          </ac:cxnSpMkLst>
        </pc:cxnChg>
        <pc:cxnChg chg="add mod">
          <ac:chgData name="Mihai Budiu" userId="3fe408b5c12bb05c" providerId="LiveId" clId="{7A7C8A5F-D3BD-4625-8050-6A8DC422F3F6}" dt="2023-11-17T23:22:44.119" v="21521" actId="1076"/>
          <ac:cxnSpMkLst>
            <pc:docMk/>
            <pc:sldMk cId="2441680915" sldId="2147309398"/>
            <ac:cxnSpMk id="18" creationId="{45F0FE88-AC96-5D24-42A6-4139F14704B9}"/>
          </ac:cxnSpMkLst>
        </pc:cxnChg>
        <pc:cxnChg chg="del mod">
          <ac:chgData name="Mihai Budiu" userId="3fe408b5c12bb05c" providerId="LiveId" clId="{7A7C8A5F-D3BD-4625-8050-6A8DC422F3F6}" dt="2023-11-16T05:06:09.746" v="18741" actId="478"/>
          <ac:cxnSpMkLst>
            <pc:docMk/>
            <pc:sldMk cId="2441680915" sldId="2147309398"/>
            <ac:cxnSpMk id="20" creationId="{3EC8D686-5C6A-20C9-229D-2CE2FA7CFF44}"/>
          </ac:cxnSpMkLst>
        </pc:cxnChg>
        <pc:cxnChg chg="add mod">
          <ac:chgData name="Mihai Budiu" userId="3fe408b5c12bb05c" providerId="LiveId" clId="{7A7C8A5F-D3BD-4625-8050-6A8DC422F3F6}" dt="2023-11-17T23:22:44.119" v="21521" actId="1076"/>
          <ac:cxnSpMkLst>
            <pc:docMk/>
            <pc:sldMk cId="2441680915" sldId="2147309398"/>
            <ac:cxnSpMk id="21" creationId="{963ACA6E-F105-AC82-3570-46E07C5B4184}"/>
          </ac:cxnSpMkLst>
        </pc:cxnChg>
        <pc:cxnChg chg="add mod">
          <ac:chgData name="Mihai Budiu" userId="3fe408b5c12bb05c" providerId="LiveId" clId="{7A7C8A5F-D3BD-4625-8050-6A8DC422F3F6}" dt="2023-11-17T23:22:44.119" v="21521" actId="1076"/>
          <ac:cxnSpMkLst>
            <pc:docMk/>
            <pc:sldMk cId="2441680915" sldId="2147309398"/>
            <ac:cxnSpMk id="22" creationId="{C9D56FD0-75AA-18AD-29B3-2CF66867BD14}"/>
          </ac:cxnSpMkLst>
        </pc:cxnChg>
        <pc:cxnChg chg="add del mod">
          <ac:chgData name="Mihai Budiu" userId="3fe408b5c12bb05c" providerId="LiveId" clId="{7A7C8A5F-D3BD-4625-8050-6A8DC422F3F6}" dt="2023-11-17T23:24:19.327" v="21532" actId="478"/>
          <ac:cxnSpMkLst>
            <pc:docMk/>
            <pc:sldMk cId="2441680915" sldId="2147309398"/>
            <ac:cxnSpMk id="25" creationId="{2DB81057-C81C-53C0-1891-88B582AF3C9C}"/>
          </ac:cxnSpMkLst>
        </pc:cxnChg>
        <pc:cxnChg chg="add mod">
          <ac:chgData name="Mihai Budiu" userId="3fe408b5c12bb05c" providerId="LiveId" clId="{7A7C8A5F-D3BD-4625-8050-6A8DC422F3F6}" dt="2023-11-17T23:25:07.740" v="21625" actId="14100"/>
          <ac:cxnSpMkLst>
            <pc:docMk/>
            <pc:sldMk cId="2441680915" sldId="2147309398"/>
            <ac:cxnSpMk id="28" creationId="{8B90348A-3283-D91E-4138-F14B4B904567}"/>
          </ac:cxnSpMkLst>
        </pc:cxnChg>
      </pc:sldChg>
      <pc:sldChg chg="addSp delSp modSp add mod ord delCm">
        <pc:chgData name="Mihai Budiu" userId="3fe408b5c12bb05c" providerId="LiveId" clId="{7A7C8A5F-D3BD-4625-8050-6A8DC422F3F6}" dt="2023-11-17T23:07:55.458" v="21263"/>
        <pc:sldMkLst>
          <pc:docMk/>
          <pc:sldMk cId="3696592445" sldId="2147309399"/>
        </pc:sldMkLst>
        <pc:spChg chg="del">
          <ac:chgData name="Mihai Budiu" userId="3fe408b5c12bb05c" providerId="LiveId" clId="{7A7C8A5F-D3BD-4625-8050-6A8DC422F3F6}" dt="2023-11-16T05:09:14.427" v="18788" actId="478"/>
          <ac:spMkLst>
            <pc:docMk/>
            <pc:sldMk cId="3696592445" sldId="2147309399"/>
            <ac:spMk id="2" creationId="{03B2F80B-AFAF-B386-C917-3F791F2A9F15}"/>
          </ac:spMkLst>
        </pc:spChg>
        <pc:spChg chg="del">
          <ac:chgData name="Mihai Budiu" userId="3fe408b5c12bb05c" providerId="LiveId" clId="{7A7C8A5F-D3BD-4625-8050-6A8DC422F3F6}" dt="2023-11-16T05:09:14.427" v="18788" actId="478"/>
          <ac:spMkLst>
            <pc:docMk/>
            <pc:sldMk cId="3696592445" sldId="2147309399"/>
            <ac:spMk id="3" creationId="{971B3480-D614-611E-B36C-D5D446EAECAD}"/>
          </ac:spMkLst>
        </pc:spChg>
        <pc:spChg chg="mod">
          <ac:chgData name="Mihai Budiu" userId="3fe408b5c12bb05c" providerId="LiveId" clId="{7A7C8A5F-D3BD-4625-8050-6A8DC422F3F6}" dt="2023-11-17T22:49:25.726" v="21011" actId="20577"/>
          <ac:spMkLst>
            <pc:docMk/>
            <pc:sldMk cId="3696592445" sldId="2147309399"/>
            <ac:spMk id="7" creationId="{0A22157C-C17B-B4E0-20AE-28BECBF98CCA}"/>
          </ac:spMkLst>
        </pc:spChg>
        <pc:spChg chg="del">
          <ac:chgData name="Mihai Budiu" userId="3fe408b5c12bb05c" providerId="LiveId" clId="{7A7C8A5F-D3BD-4625-8050-6A8DC422F3F6}" dt="2023-11-16T05:09:14.427" v="18788" actId="478"/>
          <ac:spMkLst>
            <pc:docMk/>
            <pc:sldMk cId="3696592445" sldId="2147309399"/>
            <ac:spMk id="14" creationId="{CB18711D-9D1D-5356-1E7E-3456A7314221}"/>
          </ac:spMkLst>
        </pc:spChg>
        <pc:spChg chg="del">
          <ac:chgData name="Mihai Budiu" userId="3fe408b5c12bb05c" providerId="LiveId" clId="{7A7C8A5F-D3BD-4625-8050-6A8DC422F3F6}" dt="2023-11-16T05:09:14.427" v="18788" actId="478"/>
          <ac:spMkLst>
            <pc:docMk/>
            <pc:sldMk cId="3696592445" sldId="2147309399"/>
            <ac:spMk id="15" creationId="{8C043E8E-81CC-9CD5-10FF-29A3C9171149}"/>
          </ac:spMkLst>
        </pc:spChg>
        <pc:spChg chg="del">
          <ac:chgData name="Mihai Budiu" userId="3fe408b5c12bb05c" providerId="LiveId" clId="{7A7C8A5F-D3BD-4625-8050-6A8DC422F3F6}" dt="2023-11-16T05:09:14.427" v="18788" actId="478"/>
          <ac:spMkLst>
            <pc:docMk/>
            <pc:sldMk cId="3696592445" sldId="2147309399"/>
            <ac:spMk id="19" creationId="{51B5DA29-E2AC-3346-7E59-C5EC8AF2AF67}"/>
          </ac:spMkLst>
        </pc:spChg>
        <pc:spChg chg="del">
          <ac:chgData name="Mihai Budiu" userId="3fe408b5c12bb05c" providerId="LiveId" clId="{7A7C8A5F-D3BD-4625-8050-6A8DC422F3F6}" dt="2023-11-16T05:09:14.427" v="18788" actId="478"/>
          <ac:spMkLst>
            <pc:docMk/>
            <pc:sldMk cId="3696592445" sldId="2147309399"/>
            <ac:spMk id="23" creationId="{F31F88E1-DB00-4F39-CABC-4378E9666A85}"/>
          </ac:spMkLst>
        </pc:spChg>
        <pc:spChg chg="mod">
          <ac:chgData name="Mihai Budiu" userId="3fe408b5c12bb05c" providerId="LiveId" clId="{7A7C8A5F-D3BD-4625-8050-6A8DC422F3F6}" dt="2023-11-17T21:59:45.327" v="20456" actId="1076"/>
          <ac:spMkLst>
            <pc:docMk/>
            <pc:sldMk cId="3696592445" sldId="2147309399"/>
            <ac:spMk id="24" creationId="{F69DB1F9-2D14-17FD-E532-37B006652891}"/>
          </ac:spMkLst>
        </pc:spChg>
        <pc:spChg chg="mod">
          <ac:chgData name="Mihai Budiu" userId="3fe408b5c12bb05c" providerId="LiveId" clId="{7A7C8A5F-D3BD-4625-8050-6A8DC422F3F6}" dt="2023-11-17T22:55:30.313" v="21127" actId="20577"/>
          <ac:spMkLst>
            <pc:docMk/>
            <pc:sldMk cId="3696592445" sldId="2147309399"/>
            <ac:spMk id="27" creationId="{9109EA0D-14AD-8A72-F0BC-3564260CFADC}"/>
          </ac:spMkLst>
        </pc:spChg>
        <pc:spChg chg="del">
          <ac:chgData name="Mihai Budiu" userId="3fe408b5c12bb05c" providerId="LiveId" clId="{7A7C8A5F-D3BD-4625-8050-6A8DC422F3F6}" dt="2023-11-16T05:09:14.427" v="18788" actId="478"/>
          <ac:spMkLst>
            <pc:docMk/>
            <pc:sldMk cId="3696592445" sldId="2147309399"/>
            <ac:spMk id="29" creationId="{E6E9A7E3-CB1A-797D-676E-0DCA5BBB8EEB}"/>
          </ac:spMkLst>
        </pc:spChg>
        <pc:spChg chg="del">
          <ac:chgData name="Mihai Budiu" userId="3fe408b5c12bb05c" providerId="LiveId" clId="{7A7C8A5F-D3BD-4625-8050-6A8DC422F3F6}" dt="2023-11-16T05:09:14.427" v="18788" actId="478"/>
          <ac:spMkLst>
            <pc:docMk/>
            <pc:sldMk cId="3696592445" sldId="2147309399"/>
            <ac:spMk id="31" creationId="{E0018510-C8D3-851E-62F1-516CD824734C}"/>
          </ac:spMkLst>
        </pc:spChg>
        <pc:cxnChg chg="del mod">
          <ac:chgData name="Mihai Budiu" userId="3fe408b5c12bb05c" providerId="LiveId" clId="{7A7C8A5F-D3BD-4625-8050-6A8DC422F3F6}" dt="2023-11-16T05:09:14.427" v="18788" actId="478"/>
          <ac:cxnSpMkLst>
            <pc:docMk/>
            <pc:sldMk cId="3696592445" sldId="2147309399"/>
            <ac:cxnSpMk id="5" creationId="{3C25C64F-3035-7DF8-AEA4-B66B27E52946}"/>
          </ac:cxnSpMkLst>
        </pc:cxnChg>
        <pc:cxnChg chg="del mod">
          <ac:chgData name="Mihai Budiu" userId="3fe408b5c12bb05c" providerId="LiveId" clId="{7A7C8A5F-D3BD-4625-8050-6A8DC422F3F6}" dt="2023-11-16T05:09:14.427" v="18788" actId="478"/>
          <ac:cxnSpMkLst>
            <pc:docMk/>
            <pc:sldMk cId="3696592445" sldId="2147309399"/>
            <ac:cxnSpMk id="6" creationId="{AB747784-115C-600A-6141-0018B116E481}"/>
          </ac:cxnSpMkLst>
        </pc:cxnChg>
        <pc:cxnChg chg="del mod">
          <ac:chgData name="Mihai Budiu" userId="3fe408b5c12bb05c" providerId="LiveId" clId="{7A7C8A5F-D3BD-4625-8050-6A8DC422F3F6}" dt="2023-11-16T05:09:14.427" v="18788" actId="478"/>
          <ac:cxnSpMkLst>
            <pc:docMk/>
            <pc:sldMk cId="3696592445" sldId="2147309399"/>
            <ac:cxnSpMk id="8" creationId="{0FC12475-AABC-1EF0-2567-DF9B9CEDDCF5}"/>
          </ac:cxnSpMkLst>
        </pc:cxnChg>
        <pc:cxnChg chg="del mod">
          <ac:chgData name="Mihai Budiu" userId="3fe408b5c12bb05c" providerId="LiveId" clId="{7A7C8A5F-D3BD-4625-8050-6A8DC422F3F6}" dt="2023-11-16T05:09:14.427" v="18788" actId="478"/>
          <ac:cxnSpMkLst>
            <pc:docMk/>
            <pc:sldMk cId="3696592445" sldId="2147309399"/>
            <ac:cxnSpMk id="11" creationId="{AAF316D0-1919-DBA4-EE69-06557926298C}"/>
          </ac:cxnSpMkLst>
        </pc:cxnChg>
        <pc:cxnChg chg="add mod">
          <ac:chgData name="Mihai Budiu" userId="3fe408b5c12bb05c" providerId="LiveId" clId="{7A7C8A5F-D3BD-4625-8050-6A8DC422F3F6}" dt="2023-11-17T21:59:45.327" v="20456" actId="1076"/>
          <ac:cxnSpMkLst>
            <pc:docMk/>
            <pc:sldMk cId="3696592445" sldId="2147309399"/>
            <ac:cxnSpMk id="13" creationId="{1728CEEC-A9AD-2EFD-5411-C20CCE719805}"/>
          </ac:cxnSpMkLst>
        </pc:cxnChg>
        <pc:cxnChg chg="del mod">
          <ac:chgData name="Mihai Budiu" userId="3fe408b5c12bb05c" providerId="LiveId" clId="{7A7C8A5F-D3BD-4625-8050-6A8DC422F3F6}" dt="2023-11-16T05:09:14.427" v="18788" actId="478"/>
          <ac:cxnSpMkLst>
            <pc:docMk/>
            <pc:sldMk cId="3696592445" sldId="2147309399"/>
            <ac:cxnSpMk id="17" creationId="{0A9FC775-9FCE-7CE0-D68F-E516608B91EF}"/>
          </ac:cxnSpMkLst>
        </pc:cxnChg>
        <pc:cxnChg chg="del mod">
          <ac:chgData name="Mihai Budiu" userId="3fe408b5c12bb05c" providerId="LiveId" clId="{7A7C8A5F-D3BD-4625-8050-6A8DC422F3F6}" dt="2023-11-16T05:09:14.427" v="18788" actId="478"/>
          <ac:cxnSpMkLst>
            <pc:docMk/>
            <pc:sldMk cId="3696592445" sldId="2147309399"/>
            <ac:cxnSpMk id="18" creationId="{45F0FE88-AC96-5D24-42A6-4139F14704B9}"/>
          </ac:cxnSpMkLst>
        </pc:cxnChg>
        <pc:cxnChg chg="del mod">
          <ac:chgData name="Mihai Budiu" userId="3fe408b5c12bb05c" providerId="LiveId" clId="{7A7C8A5F-D3BD-4625-8050-6A8DC422F3F6}" dt="2023-11-16T05:09:14.427" v="18788" actId="478"/>
          <ac:cxnSpMkLst>
            <pc:docMk/>
            <pc:sldMk cId="3696592445" sldId="2147309399"/>
            <ac:cxnSpMk id="21" creationId="{963ACA6E-F105-AC82-3570-46E07C5B4184}"/>
          </ac:cxnSpMkLst>
        </pc:cxnChg>
        <pc:cxnChg chg="mod">
          <ac:chgData name="Mihai Budiu" userId="3fe408b5c12bb05c" providerId="LiveId" clId="{7A7C8A5F-D3BD-4625-8050-6A8DC422F3F6}" dt="2023-11-17T21:59:45.327" v="20456" actId="1076"/>
          <ac:cxnSpMkLst>
            <pc:docMk/>
            <pc:sldMk cId="3696592445" sldId="2147309399"/>
            <ac:cxnSpMk id="22" creationId="{C9D56FD0-75AA-18AD-29B3-2CF66867BD1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hai Budiu" userId="3fe408b5c12bb05c" providerId="LiveId" clId="{7A7C8A5F-D3BD-4625-8050-6A8DC422F3F6}" dt="2023-11-17T22:58:36.545" v="21259"/>
              <pc2:cmMkLst xmlns:pc2="http://schemas.microsoft.com/office/powerpoint/2019/9/main/command">
                <pc:docMk/>
                <pc:sldMk cId="3696592445" sldId="2147309399"/>
                <pc2:cmMk id="{0DAD30CF-66DE-401E-AE6A-F7DA43F11DF9}"/>
              </pc2:cmMkLst>
            </pc226:cmChg>
          </p:ext>
        </pc:extLst>
      </pc:sldChg>
      <pc:sldChg chg="modSp add mod">
        <pc:chgData name="Mihai Budiu" userId="3fe408b5c12bb05c" providerId="LiveId" clId="{7A7C8A5F-D3BD-4625-8050-6A8DC422F3F6}" dt="2023-11-17T21:57:09.538" v="20248" actId="20577"/>
        <pc:sldMkLst>
          <pc:docMk/>
          <pc:sldMk cId="186754604" sldId="2147309400"/>
        </pc:sldMkLst>
        <pc:spChg chg="mod">
          <ac:chgData name="Mihai Budiu" userId="3fe408b5c12bb05c" providerId="LiveId" clId="{7A7C8A5F-D3BD-4625-8050-6A8DC422F3F6}" dt="2023-11-17T21:57:09.538" v="20248" actId="20577"/>
          <ac:spMkLst>
            <pc:docMk/>
            <pc:sldMk cId="186754604" sldId="2147309400"/>
            <ac:spMk id="7" creationId="{0A22157C-C17B-B4E0-20AE-28BECBF98CCA}"/>
          </ac:spMkLst>
        </pc:spChg>
        <pc:spChg chg="mod">
          <ac:chgData name="Mihai Budiu" userId="3fe408b5c12bb05c" providerId="LiveId" clId="{7A7C8A5F-D3BD-4625-8050-6A8DC422F3F6}" dt="2023-11-16T05:13:40.580" v="18980" actId="14100"/>
          <ac:spMkLst>
            <pc:docMk/>
            <pc:sldMk cId="186754604" sldId="2147309400"/>
            <ac:spMk id="9" creationId="{03A6AFC5-569C-E163-81E5-726465D7693F}"/>
          </ac:spMkLst>
        </pc:spChg>
        <pc:spChg chg="mod">
          <ac:chgData name="Mihai Budiu" userId="3fe408b5c12bb05c" providerId="LiveId" clId="{7A7C8A5F-D3BD-4625-8050-6A8DC422F3F6}" dt="2023-11-16T05:13:42.972" v="18981" actId="1076"/>
          <ac:spMkLst>
            <pc:docMk/>
            <pc:sldMk cId="186754604" sldId="2147309400"/>
            <ac:spMk id="10" creationId="{E1E6861A-9C57-8357-F0A0-A553DAFD9BE7}"/>
          </ac:spMkLst>
        </pc:spChg>
        <pc:spChg chg="mod">
          <ac:chgData name="Mihai Budiu" userId="3fe408b5c12bb05c" providerId="LiveId" clId="{7A7C8A5F-D3BD-4625-8050-6A8DC422F3F6}" dt="2023-11-16T05:14:11.266" v="18985" actId="20577"/>
          <ac:spMkLst>
            <pc:docMk/>
            <pc:sldMk cId="186754604" sldId="2147309400"/>
            <ac:spMk id="27" creationId="{9109EA0D-14AD-8A72-F0BC-3564260CFADC}"/>
          </ac:spMkLst>
        </pc:spChg>
        <pc:cxnChg chg="mod">
          <ac:chgData name="Mihai Budiu" userId="3fe408b5c12bb05c" providerId="LiveId" clId="{7A7C8A5F-D3BD-4625-8050-6A8DC422F3F6}" dt="2023-11-16T05:13:40.580" v="18980" actId="14100"/>
          <ac:cxnSpMkLst>
            <pc:docMk/>
            <pc:sldMk cId="186754604" sldId="2147309400"/>
            <ac:cxnSpMk id="12" creationId="{FC88ACB5-6FA4-77CD-1708-E635540E8428}"/>
          </ac:cxnSpMkLst>
        </pc:cxnChg>
        <pc:cxnChg chg="mod">
          <ac:chgData name="Mihai Budiu" userId="3fe408b5c12bb05c" providerId="LiveId" clId="{7A7C8A5F-D3BD-4625-8050-6A8DC422F3F6}" dt="2023-11-16T05:13:40.580" v="18980" actId="14100"/>
          <ac:cxnSpMkLst>
            <pc:docMk/>
            <pc:sldMk cId="186754604" sldId="2147309400"/>
            <ac:cxnSpMk id="13" creationId="{FF397B8B-C1FB-ED8C-89F8-8A9F8A04E0B6}"/>
          </ac:cxnSpMkLst>
        </pc:cxnChg>
        <pc:cxnChg chg="mod">
          <ac:chgData name="Mihai Budiu" userId="3fe408b5c12bb05c" providerId="LiveId" clId="{7A7C8A5F-D3BD-4625-8050-6A8DC422F3F6}" dt="2023-11-16T05:13:42.972" v="18981" actId="1076"/>
          <ac:cxnSpMkLst>
            <pc:docMk/>
            <pc:sldMk cId="186754604" sldId="2147309400"/>
            <ac:cxnSpMk id="16" creationId="{83E38BD4-018E-9B03-D083-FD66163A3783}"/>
          </ac:cxnSpMkLst>
        </pc:cxnChg>
        <pc:cxnChg chg="mod">
          <ac:chgData name="Mihai Budiu" userId="3fe408b5c12bb05c" providerId="LiveId" clId="{7A7C8A5F-D3BD-4625-8050-6A8DC422F3F6}" dt="2023-11-16T05:13:42.972" v="18981" actId="1076"/>
          <ac:cxnSpMkLst>
            <pc:docMk/>
            <pc:sldMk cId="186754604" sldId="2147309400"/>
            <ac:cxnSpMk id="20" creationId="{3EC8D686-5C6A-20C9-229D-2CE2FA7CFF44}"/>
          </ac:cxnSpMkLst>
        </pc:cxnChg>
      </pc:sldChg>
      <pc:sldChg chg="modSp add mod">
        <pc:chgData name="Mihai Budiu" userId="3fe408b5c12bb05c" providerId="LiveId" clId="{7A7C8A5F-D3BD-4625-8050-6A8DC422F3F6}" dt="2023-11-16T05:20:52.482" v="19249" actId="27636"/>
        <pc:sldMkLst>
          <pc:docMk/>
          <pc:sldMk cId="2077942299" sldId="2147309401"/>
        </pc:sldMkLst>
        <pc:spChg chg="mod">
          <ac:chgData name="Mihai Budiu" userId="3fe408b5c12bb05c" providerId="LiveId" clId="{7A7C8A5F-D3BD-4625-8050-6A8DC422F3F6}" dt="2023-11-16T05:18:43.912" v="19216" actId="20577"/>
          <ac:spMkLst>
            <pc:docMk/>
            <pc:sldMk cId="2077942299" sldId="2147309401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5:20:52.482" v="19249" actId="27636"/>
          <ac:spMkLst>
            <pc:docMk/>
            <pc:sldMk cId="2077942299" sldId="2147309401"/>
            <ac:spMk id="3" creationId="{F0C5D7B2-949C-2197-1CF2-9A7EDD4C3EE0}"/>
          </ac:spMkLst>
        </pc:spChg>
      </pc:sldChg>
      <pc:sldChg chg="addSp delSp modSp add mod">
        <pc:chgData name="Mihai Budiu" userId="3fe408b5c12bb05c" providerId="LiveId" clId="{7A7C8A5F-D3BD-4625-8050-6A8DC422F3F6}" dt="2023-11-17T22:57:22.945" v="21232" actId="20577"/>
        <pc:sldMkLst>
          <pc:docMk/>
          <pc:sldMk cId="844887284" sldId="2147309402"/>
        </pc:sldMkLst>
        <pc:spChg chg="mod">
          <ac:chgData name="Mihai Budiu" userId="3fe408b5c12bb05c" providerId="LiveId" clId="{7A7C8A5F-D3BD-4625-8050-6A8DC422F3F6}" dt="2023-11-17T22:20:22.677" v="20809" actId="14100"/>
          <ac:spMkLst>
            <pc:docMk/>
            <pc:sldMk cId="844887284" sldId="2147309402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7T22:57:22.945" v="21232" actId="20577"/>
          <ac:spMkLst>
            <pc:docMk/>
            <pc:sldMk cId="844887284" sldId="2147309402"/>
            <ac:spMk id="3" creationId="{F0C5D7B2-949C-2197-1CF2-9A7EDD4C3EE0}"/>
          </ac:spMkLst>
        </pc:spChg>
        <pc:spChg chg="add del mod">
          <ac:chgData name="Mihai Budiu" userId="3fe408b5c12bb05c" providerId="LiveId" clId="{7A7C8A5F-D3BD-4625-8050-6A8DC422F3F6}" dt="2023-11-17T22:19:05.381" v="20758" actId="478"/>
          <ac:spMkLst>
            <pc:docMk/>
            <pc:sldMk cId="844887284" sldId="2147309402"/>
            <ac:spMk id="5" creationId="{A3002ADC-B7E8-B876-6DC9-49BD1590051D}"/>
          </ac:spMkLst>
        </pc:spChg>
        <pc:spChg chg="add mod">
          <ac:chgData name="Mihai Budiu" userId="3fe408b5c12bb05c" providerId="LiveId" clId="{7A7C8A5F-D3BD-4625-8050-6A8DC422F3F6}" dt="2023-11-17T22:20:27.901" v="20810" actId="1076"/>
          <ac:spMkLst>
            <pc:docMk/>
            <pc:sldMk cId="844887284" sldId="2147309402"/>
            <ac:spMk id="6" creationId="{6D75EE33-A4A8-D202-6521-4EA330221CC6}"/>
          </ac:spMkLst>
        </pc:spChg>
        <pc:spChg chg="add mod">
          <ac:chgData name="Mihai Budiu" userId="3fe408b5c12bb05c" providerId="LiveId" clId="{7A7C8A5F-D3BD-4625-8050-6A8DC422F3F6}" dt="2023-11-17T22:20:27.901" v="20810" actId="1076"/>
          <ac:spMkLst>
            <pc:docMk/>
            <pc:sldMk cId="844887284" sldId="2147309402"/>
            <ac:spMk id="9" creationId="{8139AD13-0F29-F6BE-6A0B-823DC5951B31}"/>
          </ac:spMkLst>
        </pc:spChg>
        <pc:spChg chg="add mod">
          <ac:chgData name="Mihai Budiu" userId="3fe408b5c12bb05c" providerId="LiveId" clId="{7A7C8A5F-D3BD-4625-8050-6A8DC422F3F6}" dt="2023-11-17T22:20:27.901" v="20810" actId="1076"/>
          <ac:spMkLst>
            <pc:docMk/>
            <pc:sldMk cId="844887284" sldId="2147309402"/>
            <ac:spMk id="11" creationId="{C2A9EDF0-F691-3E45-8BFF-537DE2BDB8FA}"/>
          </ac:spMkLst>
        </pc:spChg>
        <pc:spChg chg="add mod">
          <ac:chgData name="Mihai Budiu" userId="3fe408b5c12bb05c" providerId="LiveId" clId="{7A7C8A5F-D3BD-4625-8050-6A8DC422F3F6}" dt="2023-11-17T22:20:56.372" v="20814" actId="208"/>
          <ac:spMkLst>
            <pc:docMk/>
            <pc:sldMk cId="844887284" sldId="2147309402"/>
            <ac:spMk id="19" creationId="{63345034-A599-6021-68DD-20A29453E300}"/>
          </ac:spMkLst>
        </pc:spChg>
        <pc:spChg chg="add mod">
          <ac:chgData name="Mihai Budiu" userId="3fe408b5c12bb05c" providerId="LiveId" clId="{7A7C8A5F-D3BD-4625-8050-6A8DC422F3F6}" dt="2023-11-17T22:24:22.858" v="20853" actId="20577"/>
          <ac:spMkLst>
            <pc:docMk/>
            <pc:sldMk cId="844887284" sldId="2147309402"/>
            <ac:spMk id="20" creationId="{60799986-59E7-0900-230C-F9415D7EB26A}"/>
          </ac:spMkLst>
        </pc:spChg>
        <pc:cxnChg chg="add del mod">
          <ac:chgData name="Mihai Budiu" userId="3fe408b5c12bb05c" providerId="LiveId" clId="{7A7C8A5F-D3BD-4625-8050-6A8DC422F3F6}" dt="2023-11-17T22:19:17.364" v="20761" actId="478"/>
          <ac:cxnSpMkLst>
            <pc:docMk/>
            <pc:sldMk cId="844887284" sldId="2147309402"/>
            <ac:cxnSpMk id="7" creationId="{C87A07E8-8C8C-D07D-94A5-F70040B9E0E8}"/>
          </ac:cxnSpMkLst>
        </pc:cxnChg>
        <pc:cxnChg chg="add del mod">
          <ac:chgData name="Mihai Budiu" userId="3fe408b5c12bb05c" providerId="LiveId" clId="{7A7C8A5F-D3BD-4625-8050-6A8DC422F3F6}" dt="2023-11-17T22:19:27.977" v="20766" actId="478"/>
          <ac:cxnSpMkLst>
            <pc:docMk/>
            <pc:sldMk cId="844887284" sldId="2147309402"/>
            <ac:cxnSpMk id="8" creationId="{1CCE1C2C-EDCA-9DAE-3ADF-6AE7C98162C5}"/>
          </ac:cxnSpMkLst>
        </pc:cxnChg>
        <pc:cxnChg chg="add del mod">
          <ac:chgData name="Mihai Budiu" userId="3fe408b5c12bb05c" providerId="LiveId" clId="{7A7C8A5F-D3BD-4625-8050-6A8DC422F3F6}" dt="2023-11-16T05:22:16.376" v="19379" actId="478"/>
          <ac:cxnSpMkLst>
            <pc:docMk/>
            <pc:sldMk cId="844887284" sldId="2147309402"/>
            <ac:cxnSpMk id="9" creationId="{0B27C764-6C02-508A-C193-2EC11FBC7430}"/>
          </ac:cxnSpMkLst>
        </pc:cxnChg>
        <pc:cxnChg chg="add mod">
          <ac:chgData name="Mihai Budiu" userId="3fe408b5c12bb05c" providerId="LiveId" clId="{7A7C8A5F-D3BD-4625-8050-6A8DC422F3F6}" dt="2023-11-17T22:20:27.901" v="20810" actId="1076"/>
          <ac:cxnSpMkLst>
            <pc:docMk/>
            <pc:sldMk cId="844887284" sldId="2147309402"/>
            <ac:cxnSpMk id="10" creationId="{3BE705C9-706A-FEAF-E60C-0C9F62AA1950}"/>
          </ac:cxnSpMkLst>
        </pc:cxnChg>
        <pc:cxnChg chg="add mod">
          <ac:chgData name="Mihai Budiu" userId="3fe408b5c12bb05c" providerId="LiveId" clId="{7A7C8A5F-D3BD-4625-8050-6A8DC422F3F6}" dt="2023-11-17T22:20:27.901" v="20810" actId="1076"/>
          <ac:cxnSpMkLst>
            <pc:docMk/>
            <pc:sldMk cId="844887284" sldId="2147309402"/>
            <ac:cxnSpMk id="12" creationId="{019E93F1-B13A-69B6-CB27-D3085911000A}"/>
          </ac:cxnSpMkLst>
        </pc:cxnChg>
        <pc:cxnChg chg="add mod">
          <ac:chgData name="Mihai Budiu" userId="3fe408b5c12bb05c" providerId="LiveId" clId="{7A7C8A5F-D3BD-4625-8050-6A8DC422F3F6}" dt="2023-11-17T22:20:27.901" v="20810" actId="1076"/>
          <ac:cxnSpMkLst>
            <pc:docMk/>
            <pc:sldMk cId="844887284" sldId="2147309402"/>
            <ac:cxnSpMk id="13" creationId="{87E0D893-3011-A860-E377-576AC029160C}"/>
          </ac:cxnSpMkLst>
        </pc:cxnChg>
        <pc:cxnChg chg="add mod">
          <ac:chgData name="Mihai Budiu" userId="3fe408b5c12bb05c" providerId="LiveId" clId="{7A7C8A5F-D3BD-4625-8050-6A8DC422F3F6}" dt="2023-11-17T22:20:27.901" v="20810" actId="1076"/>
          <ac:cxnSpMkLst>
            <pc:docMk/>
            <pc:sldMk cId="844887284" sldId="2147309402"/>
            <ac:cxnSpMk id="14" creationId="{023EA90F-9B48-DBF3-01BD-368C992D4C37}"/>
          </ac:cxnSpMkLst>
        </pc:cxnChg>
        <pc:cxnChg chg="add mod">
          <ac:chgData name="Mihai Budiu" userId="3fe408b5c12bb05c" providerId="LiveId" clId="{7A7C8A5F-D3BD-4625-8050-6A8DC422F3F6}" dt="2023-11-17T22:20:27.901" v="20810" actId="1076"/>
          <ac:cxnSpMkLst>
            <pc:docMk/>
            <pc:sldMk cId="844887284" sldId="2147309402"/>
            <ac:cxnSpMk id="15" creationId="{8B09C9C6-938A-57E2-35B3-34B4807827BE}"/>
          </ac:cxnSpMkLst>
        </pc:cxnChg>
      </pc:sldChg>
      <pc:sldChg chg="addSp delSp modSp add mod delCm">
        <pc:chgData name="Mihai Budiu" userId="3fe408b5c12bb05c" providerId="LiveId" clId="{7A7C8A5F-D3BD-4625-8050-6A8DC422F3F6}" dt="2023-11-17T23:28:59.840" v="21699" actId="14100"/>
        <pc:sldMkLst>
          <pc:docMk/>
          <pc:sldMk cId="4106798622" sldId="2147309403"/>
        </pc:sldMkLst>
        <pc:spChg chg="mod">
          <ac:chgData name="Mihai Budiu" userId="3fe408b5c12bb05c" providerId="LiveId" clId="{7A7C8A5F-D3BD-4625-8050-6A8DC422F3F6}" dt="2023-11-17T23:28:48.749" v="21696" actId="14100"/>
          <ac:spMkLst>
            <pc:docMk/>
            <pc:sldMk cId="4106798622" sldId="2147309403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7T23:22:24.524" v="21520" actId="27636"/>
          <ac:spMkLst>
            <pc:docMk/>
            <pc:sldMk cId="4106798622" sldId="2147309403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7T22:21:33.057" v="20837" actId="1076"/>
          <ac:spMkLst>
            <pc:docMk/>
            <pc:sldMk cId="4106798622" sldId="2147309403"/>
            <ac:spMk id="5" creationId="{08C5384C-0C7B-AE68-4DCC-2188EB250DDD}"/>
          </ac:spMkLst>
        </pc:spChg>
        <pc:spChg chg="del">
          <ac:chgData name="Mihai Budiu" userId="3fe408b5c12bb05c" providerId="LiveId" clId="{7A7C8A5F-D3BD-4625-8050-6A8DC422F3F6}" dt="2023-11-16T05:24:13.443" v="19467" actId="478"/>
          <ac:spMkLst>
            <pc:docMk/>
            <pc:sldMk cId="4106798622" sldId="2147309403"/>
            <ac:spMk id="5" creationId="{A3002ADC-B7E8-B876-6DC9-49BD1590051D}"/>
          </ac:spMkLst>
        </pc:spChg>
        <pc:spChg chg="del mod">
          <ac:chgData name="Mihai Budiu" userId="3fe408b5c12bb05c" providerId="LiveId" clId="{7A7C8A5F-D3BD-4625-8050-6A8DC422F3F6}" dt="2023-11-16T05:25:07.451" v="19499" actId="478"/>
          <ac:spMkLst>
            <pc:docMk/>
            <pc:sldMk cId="4106798622" sldId="2147309403"/>
            <ac:spMk id="6" creationId="{6D75EE33-A4A8-D202-6521-4EA330221CC6}"/>
          </ac:spMkLst>
        </pc:spChg>
        <pc:spChg chg="add mod">
          <ac:chgData name="Mihai Budiu" userId="3fe408b5c12bb05c" providerId="LiveId" clId="{7A7C8A5F-D3BD-4625-8050-6A8DC422F3F6}" dt="2023-11-17T23:28:53.912" v="21697" actId="14100"/>
          <ac:spMkLst>
            <pc:docMk/>
            <pc:sldMk cId="4106798622" sldId="2147309403"/>
            <ac:spMk id="7" creationId="{F1EF7D13-4F69-8A34-8257-E053F96A6D11}"/>
          </ac:spMkLst>
        </pc:spChg>
        <pc:spChg chg="add mod">
          <ac:chgData name="Mihai Budiu" userId="3fe408b5c12bb05c" providerId="LiveId" clId="{7A7C8A5F-D3BD-4625-8050-6A8DC422F3F6}" dt="2023-11-17T22:35:56.767" v="20998" actId="1076"/>
          <ac:spMkLst>
            <pc:docMk/>
            <pc:sldMk cId="4106798622" sldId="2147309403"/>
            <ac:spMk id="10" creationId="{E76CED12-B859-F3FF-6F61-B2359C8D073C}"/>
          </ac:spMkLst>
        </pc:spChg>
        <pc:spChg chg="add mod">
          <ac:chgData name="Mihai Budiu" userId="3fe408b5c12bb05c" providerId="LiveId" clId="{7A7C8A5F-D3BD-4625-8050-6A8DC422F3F6}" dt="2023-11-16T05:25:12.267" v="19501" actId="1076"/>
          <ac:spMkLst>
            <pc:docMk/>
            <pc:sldMk cId="4106798622" sldId="2147309403"/>
            <ac:spMk id="12" creationId="{B8A30B11-12DA-8F55-943E-5530A455B3CC}"/>
          </ac:spMkLst>
        </pc:spChg>
        <pc:spChg chg="add mod">
          <ac:chgData name="Mihai Budiu" userId="3fe408b5c12bb05c" providerId="LiveId" clId="{7A7C8A5F-D3BD-4625-8050-6A8DC422F3F6}" dt="2023-11-16T05:25:12.267" v="19501" actId="1076"/>
          <ac:spMkLst>
            <pc:docMk/>
            <pc:sldMk cId="4106798622" sldId="2147309403"/>
            <ac:spMk id="13" creationId="{2AD229B3-7B3D-ECE9-539F-74EF2CE3A607}"/>
          </ac:spMkLst>
        </pc:spChg>
        <pc:spChg chg="add mod">
          <ac:chgData name="Mihai Budiu" userId="3fe408b5c12bb05c" providerId="LiveId" clId="{7A7C8A5F-D3BD-4625-8050-6A8DC422F3F6}" dt="2023-11-16T05:25:12.267" v="19501" actId="1076"/>
          <ac:spMkLst>
            <pc:docMk/>
            <pc:sldMk cId="4106798622" sldId="2147309403"/>
            <ac:spMk id="18" creationId="{89F306C6-B7DE-483E-195A-72187BCF1C36}"/>
          </ac:spMkLst>
        </pc:spChg>
        <pc:spChg chg="add mod">
          <ac:chgData name="Mihai Budiu" userId="3fe408b5c12bb05c" providerId="LiveId" clId="{7A7C8A5F-D3BD-4625-8050-6A8DC422F3F6}" dt="2023-11-16T05:25:12.267" v="19501" actId="1076"/>
          <ac:spMkLst>
            <pc:docMk/>
            <pc:sldMk cId="4106798622" sldId="2147309403"/>
            <ac:spMk id="19" creationId="{ECA3A7B6-3575-216D-1E6C-7C408D8CBE3C}"/>
          </ac:spMkLst>
        </pc:spChg>
        <pc:spChg chg="add mod">
          <ac:chgData name="Mihai Budiu" userId="3fe408b5c12bb05c" providerId="LiveId" clId="{7A7C8A5F-D3BD-4625-8050-6A8DC422F3F6}" dt="2023-11-16T05:25:12.267" v="19501" actId="1076"/>
          <ac:spMkLst>
            <pc:docMk/>
            <pc:sldMk cId="4106798622" sldId="2147309403"/>
            <ac:spMk id="22" creationId="{BE212219-FFC8-02E5-B578-2D48121689AF}"/>
          </ac:spMkLst>
        </pc:spChg>
        <pc:spChg chg="add mod">
          <ac:chgData name="Mihai Budiu" userId="3fe408b5c12bb05c" providerId="LiveId" clId="{7A7C8A5F-D3BD-4625-8050-6A8DC422F3F6}" dt="2023-11-16T05:25:12.267" v="19501" actId="1076"/>
          <ac:spMkLst>
            <pc:docMk/>
            <pc:sldMk cId="4106798622" sldId="2147309403"/>
            <ac:spMk id="25" creationId="{54E0CA81-A457-2766-C057-E81724FC2E66}"/>
          </ac:spMkLst>
        </pc:spChg>
        <pc:spChg chg="add del mod">
          <ac:chgData name="Mihai Budiu" userId="3fe408b5c12bb05c" providerId="LiveId" clId="{7A7C8A5F-D3BD-4625-8050-6A8DC422F3F6}" dt="2023-11-16T05:25:14.877" v="19503"/>
          <ac:spMkLst>
            <pc:docMk/>
            <pc:sldMk cId="4106798622" sldId="2147309403"/>
            <ac:spMk id="26" creationId="{5D5EE57A-5296-896C-8D98-18270BE0F6B9}"/>
          </ac:spMkLst>
        </pc:spChg>
        <pc:spChg chg="add del mod">
          <ac:chgData name="Mihai Budiu" userId="3fe408b5c12bb05c" providerId="LiveId" clId="{7A7C8A5F-D3BD-4625-8050-6A8DC422F3F6}" dt="2023-11-16T05:25:14.877" v="19503"/>
          <ac:spMkLst>
            <pc:docMk/>
            <pc:sldMk cId="4106798622" sldId="2147309403"/>
            <ac:spMk id="27" creationId="{1D97ACF5-2F3D-8BB7-97E0-21EEFF9EEC30}"/>
          </ac:spMkLst>
        </pc:spChg>
        <pc:spChg chg="add del mod">
          <ac:chgData name="Mihai Budiu" userId="3fe408b5c12bb05c" providerId="LiveId" clId="{7A7C8A5F-D3BD-4625-8050-6A8DC422F3F6}" dt="2023-11-16T05:25:14.877" v="19503"/>
          <ac:spMkLst>
            <pc:docMk/>
            <pc:sldMk cId="4106798622" sldId="2147309403"/>
            <ac:spMk id="32" creationId="{E86208BC-389C-C048-ECCC-2359FD989320}"/>
          </ac:spMkLst>
        </pc:spChg>
        <pc:spChg chg="add del mod">
          <ac:chgData name="Mihai Budiu" userId="3fe408b5c12bb05c" providerId="LiveId" clId="{7A7C8A5F-D3BD-4625-8050-6A8DC422F3F6}" dt="2023-11-16T05:25:14.877" v="19503"/>
          <ac:spMkLst>
            <pc:docMk/>
            <pc:sldMk cId="4106798622" sldId="2147309403"/>
            <ac:spMk id="33" creationId="{1071181C-DE1D-2BBE-F085-841734A1DEED}"/>
          </ac:spMkLst>
        </pc:spChg>
        <pc:spChg chg="add del mod">
          <ac:chgData name="Mihai Budiu" userId="3fe408b5c12bb05c" providerId="LiveId" clId="{7A7C8A5F-D3BD-4625-8050-6A8DC422F3F6}" dt="2023-11-16T05:25:14.877" v="19503"/>
          <ac:spMkLst>
            <pc:docMk/>
            <pc:sldMk cId="4106798622" sldId="2147309403"/>
            <ac:spMk id="36" creationId="{A31F6202-2F82-5F59-23F9-A38300E4AE28}"/>
          </ac:spMkLst>
        </pc:spChg>
        <pc:spChg chg="add del mod">
          <ac:chgData name="Mihai Budiu" userId="3fe408b5c12bb05c" providerId="LiveId" clId="{7A7C8A5F-D3BD-4625-8050-6A8DC422F3F6}" dt="2023-11-16T05:25:14.877" v="19503"/>
          <ac:spMkLst>
            <pc:docMk/>
            <pc:sldMk cId="4106798622" sldId="2147309403"/>
            <ac:spMk id="39" creationId="{B4E41838-CCD6-ABE6-5A49-2DC4CC5AC0A4}"/>
          </ac:spMkLst>
        </pc:spChg>
        <pc:spChg chg="add mod">
          <ac:chgData name="Mihai Budiu" userId="3fe408b5c12bb05c" providerId="LiveId" clId="{7A7C8A5F-D3BD-4625-8050-6A8DC422F3F6}" dt="2023-11-17T22:36:48.466" v="21008" actId="14100"/>
          <ac:spMkLst>
            <pc:docMk/>
            <pc:sldMk cId="4106798622" sldId="2147309403"/>
            <ac:spMk id="40" creationId="{9D7AD61E-DA30-76F2-7C7B-D4EC0A744A78}"/>
          </ac:spMkLst>
        </pc:spChg>
        <pc:spChg chg="add mod">
          <ac:chgData name="Mihai Budiu" userId="3fe408b5c12bb05c" providerId="LiveId" clId="{7A7C8A5F-D3BD-4625-8050-6A8DC422F3F6}" dt="2023-11-17T22:36:38.588" v="21007" actId="20577"/>
          <ac:spMkLst>
            <pc:docMk/>
            <pc:sldMk cId="4106798622" sldId="2147309403"/>
            <ac:spMk id="43" creationId="{0637B7C1-433C-2912-90EF-6CB5D7128F35}"/>
          </ac:spMkLst>
        </pc:spChg>
        <pc:cxnChg chg="del mod">
          <ac:chgData name="Mihai Budiu" userId="3fe408b5c12bb05c" providerId="LiveId" clId="{7A7C8A5F-D3BD-4625-8050-6A8DC422F3F6}" dt="2023-11-16T05:24:13.443" v="19467" actId="478"/>
          <ac:cxnSpMkLst>
            <pc:docMk/>
            <pc:sldMk cId="4106798622" sldId="2147309403"/>
            <ac:cxnSpMk id="7" creationId="{C87A07E8-8C8C-D07D-94A5-F70040B9E0E8}"/>
          </ac:cxnSpMkLst>
        </pc:cxnChg>
        <pc:cxnChg chg="del mod">
          <ac:chgData name="Mihai Budiu" userId="3fe408b5c12bb05c" providerId="LiveId" clId="{7A7C8A5F-D3BD-4625-8050-6A8DC422F3F6}" dt="2023-11-16T05:25:07.451" v="19499" actId="478"/>
          <ac:cxnSpMkLst>
            <pc:docMk/>
            <pc:sldMk cId="4106798622" sldId="2147309403"/>
            <ac:cxnSpMk id="8" creationId="{1CCE1C2C-EDCA-9DAE-3ADF-6AE7C98162C5}"/>
          </ac:cxnSpMkLst>
        </pc:cxnChg>
        <pc:cxnChg chg="del mod">
          <ac:chgData name="Mihai Budiu" userId="3fe408b5c12bb05c" providerId="LiveId" clId="{7A7C8A5F-D3BD-4625-8050-6A8DC422F3F6}" dt="2023-11-16T05:25:07.451" v="19499" actId="478"/>
          <ac:cxnSpMkLst>
            <pc:docMk/>
            <pc:sldMk cId="4106798622" sldId="2147309403"/>
            <ac:cxnSpMk id="10" creationId="{3BE705C9-706A-FEAF-E60C-0C9F62AA1950}"/>
          </ac:cxnSpMkLst>
        </pc:cxnChg>
        <pc:cxnChg chg="add mod">
          <ac:chgData name="Mihai Budiu" userId="3fe408b5c12bb05c" providerId="LiveId" clId="{7A7C8A5F-D3BD-4625-8050-6A8DC422F3F6}" dt="2023-11-17T23:28:59.840" v="21699" actId="14100"/>
          <ac:cxnSpMkLst>
            <pc:docMk/>
            <pc:sldMk cId="4106798622" sldId="2147309403"/>
            <ac:cxnSpMk id="14" creationId="{99232AB0-BDEC-31B6-1323-6EA3456E440F}"/>
          </ac:cxnSpMkLst>
        </pc:cxnChg>
        <pc:cxnChg chg="add mod">
          <ac:chgData name="Mihai Budiu" userId="3fe408b5c12bb05c" providerId="LiveId" clId="{7A7C8A5F-D3BD-4625-8050-6A8DC422F3F6}" dt="2023-11-16T05:25:12.267" v="19501" actId="1076"/>
          <ac:cxnSpMkLst>
            <pc:docMk/>
            <pc:sldMk cId="4106798622" sldId="2147309403"/>
            <ac:cxnSpMk id="15" creationId="{CF26EDEE-686B-7224-A2D1-EFD0D9CBB01F}"/>
          </ac:cxnSpMkLst>
        </pc:cxnChg>
        <pc:cxnChg chg="add mod">
          <ac:chgData name="Mihai Budiu" userId="3fe408b5c12bb05c" providerId="LiveId" clId="{7A7C8A5F-D3BD-4625-8050-6A8DC422F3F6}" dt="2023-11-17T23:28:56.962" v="21698" actId="14100"/>
          <ac:cxnSpMkLst>
            <pc:docMk/>
            <pc:sldMk cId="4106798622" sldId="2147309403"/>
            <ac:cxnSpMk id="16" creationId="{9F3F4AA1-93F0-6EC7-5C96-F8305C5994C6}"/>
          </ac:cxnSpMkLst>
        </pc:cxnChg>
        <pc:cxnChg chg="add mod">
          <ac:chgData name="Mihai Budiu" userId="3fe408b5c12bb05c" providerId="LiveId" clId="{7A7C8A5F-D3BD-4625-8050-6A8DC422F3F6}" dt="2023-11-16T05:25:12.267" v="19501" actId="1076"/>
          <ac:cxnSpMkLst>
            <pc:docMk/>
            <pc:sldMk cId="4106798622" sldId="2147309403"/>
            <ac:cxnSpMk id="17" creationId="{BCBD09BA-36CB-B420-3434-B9DE1837347C}"/>
          </ac:cxnSpMkLst>
        </pc:cxnChg>
        <pc:cxnChg chg="add mod">
          <ac:chgData name="Mihai Budiu" userId="3fe408b5c12bb05c" providerId="LiveId" clId="{7A7C8A5F-D3BD-4625-8050-6A8DC422F3F6}" dt="2023-11-16T05:25:12.267" v="19501" actId="1076"/>
          <ac:cxnSpMkLst>
            <pc:docMk/>
            <pc:sldMk cId="4106798622" sldId="2147309403"/>
            <ac:cxnSpMk id="20" creationId="{33DE5D92-5FB2-34C5-DBE5-148E46535E9B}"/>
          </ac:cxnSpMkLst>
        </pc:cxnChg>
        <pc:cxnChg chg="add mod">
          <ac:chgData name="Mihai Budiu" userId="3fe408b5c12bb05c" providerId="LiveId" clId="{7A7C8A5F-D3BD-4625-8050-6A8DC422F3F6}" dt="2023-11-16T05:25:12.267" v="19501" actId="1076"/>
          <ac:cxnSpMkLst>
            <pc:docMk/>
            <pc:sldMk cId="4106798622" sldId="2147309403"/>
            <ac:cxnSpMk id="21" creationId="{EA8CCC77-CE97-5BEE-E615-E37137C0191A}"/>
          </ac:cxnSpMkLst>
        </pc:cxnChg>
        <pc:cxnChg chg="add mod">
          <ac:chgData name="Mihai Budiu" userId="3fe408b5c12bb05c" providerId="LiveId" clId="{7A7C8A5F-D3BD-4625-8050-6A8DC422F3F6}" dt="2023-11-16T05:25:12.267" v="19501" actId="1076"/>
          <ac:cxnSpMkLst>
            <pc:docMk/>
            <pc:sldMk cId="4106798622" sldId="2147309403"/>
            <ac:cxnSpMk id="23" creationId="{B6169CE5-659B-378F-45B8-11FA1650DFA1}"/>
          </ac:cxnSpMkLst>
        </pc:cxnChg>
        <pc:cxnChg chg="add mod">
          <ac:chgData name="Mihai Budiu" userId="3fe408b5c12bb05c" providerId="LiveId" clId="{7A7C8A5F-D3BD-4625-8050-6A8DC422F3F6}" dt="2023-11-16T05:25:29.302" v="19508" actId="14100"/>
          <ac:cxnSpMkLst>
            <pc:docMk/>
            <pc:sldMk cId="4106798622" sldId="2147309403"/>
            <ac:cxnSpMk id="24" creationId="{61091C60-7082-B79F-A087-EAAD5068B7A5}"/>
          </ac:cxnSpMkLst>
        </pc:cxnChg>
        <pc:cxnChg chg="add mod">
          <ac:chgData name="Mihai Budiu" userId="3fe408b5c12bb05c" providerId="LiveId" clId="{7A7C8A5F-D3BD-4625-8050-6A8DC422F3F6}" dt="2023-11-17T23:28:53.912" v="21697" actId="14100"/>
          <ac:cxnSpMkLst>
            <pc:docMk/>
            <pc:sldMk cId="4106798622" sldId="2147309403"/>
            <ac:cxnSpMk id="26" creationId="{5021718C-B253-8510-5AFD-60754E2E17DB}"/>
          </ac:cxnSpMkLst>
        </pc:cxnChg>
        <pc:cxnChg chg="add del mod">
          <ac:chgData name="Mihai Budiu" userId="3fe408b5c12bb05c" providerId="LiveId" clId="{7A7C8A5F-D3BD-4625-8050-6A8DC422F3F6}" dt="2023-11-16T05:25:14.877" v="19503"/>
          <ac:cxnSpMkLst>
            <pc:docMk/>
            <pc:sldMk cId="4106798622" sldId="2147309403"/>
            <ac:cxnSpMk id="28" creationId="{B7240F3D-7112-4517-1ECA-FDBCA77A7D76}"/>
          </ac:cxnSpMkLst>
        </pc:cxnChg>
        <pc:cxnChg chg="add del mod">
          <ac:chgData name="Mihai Budiu" userId="3fe408b5c12bb05c" providerId="LiveId" clId="{7A7C8A5F-D3BD-4625-8050-6A8DC422F3F6}" dt="2023-11-16T05:25:14.877" v="19503"/>
          <ac:cxnSpMkLst>
            <pc:docMk/>
            <pc:sldMk cId="4106798622" sldId="2147309403"/>
            <ac:cxnSpMk id="29" creationId="{8A1CB7FB-125F-A723-FDBB-9BB2E05E36FE}"/>
          </ac:cxnSpMkLst>
        </pc:cxnChg>
        <pc:cxnChg chg="add del mod">
          <ac:chgData name="Mihai Budiu" userId="3fe408b5c12bb05c" providerId="LiveId" clId="{7A7C8A5F-D3BD-4625-8050-6A8DC422F3F6}" dt="2023-11-16T05:25:14.877" v="19503"/>
          <ac:cxnSpMkLst>
            <pc:docMk/>
            <pc:sldMk cId="4106798622" sldId="2147309403"/>
            <ac:cxnSpMk id="30" creationId="{F7F3685C-1738-6BE9-155D-E24DBB0AC4C4}"/>
          </ac:cxnSpMkLst>
        </pc:cxnChg>
        <pc:cxnChg chg="add del mod">
          <ac:chgData name="Mihai Budiu" userId="3fe408b5c12bb05c" providerId="LiveId" clId="{7A7C8A5F-D3BD-4625-8050-6A8DC422F3F6}" dt="2023-11-16T05:25:14.877" v="19503"/>
          <ac:cxnSpMkLst>
            <pc:docMk/>
            <pc:sldMk cId="4106798622" sldId="2147309403"/>
            <ac:cxnSpMk id="31" creationId="{0C076CD4-AB59-E975-D710-035CD35A4B16}"/>
          </ac:cxnSpMkLst>
        </pc:cxnChg>
        <pc:cxnChg chg="add del mod">
          <ac:chgData name="Mihai Budiu" userId="3fe408b5c12bb05c" providerId="LiveId" clId="{7A7C8A5F-D3BD-4625-8050-6A8DC422F3F6}" dt="2023-11-16T05:25:14.877" v="19503"/>
          <ac:cxnSpMkLst>
            <pc:docMk/>
            <pc:sldMk cId="4106798622" sldId="2147309403"/>
            <ac:cxnSpMk id="34" creationId="{05D1A27B-930C-4F52-DC0E-78CB104503F7}"/>
          </ac:cxnSpMkLst>
        </pc:cxnChg>
        <pc:cxnChg chg="add del mod">
          <ac:chgData name="Mihai Budiu" userId="3fe408b5c12bb05c" providerId="LiveId" clId="{7A7C8A5F-D3BD-4625-8050-6A8DC422F3F6}" dt="2023-11-16T05:25:14.877" v="19503"/>
          <ac:cxnSpMkLst>
            <pc:docMk/>
            <pc:sldMk cId="4106798622" sldId="2147309403"/>
            <ac:cxnSpMk id="35" creationId="{E7C99AE6-7E4C-A930-63E4-1A7E60298F8C}"/>
          </ac:cxnSpMkLst>
        </pc:cxnChg>
        <pc:cxnChg chg="add del mod">
          <ac:chgData name="Mihai Budiu" userId="3fe408b5c12bb05c" providerId="LiveId" clId="{7A7C8A5F-D3BD-4625-8050-6A8DC422F3F6}" dt="2023-11-16T05:25:14.877" v="19503"/>
          <ac:cxnSpMkLst>
            <pc:docMk/>
            <pc:sldMk cId="4106798622" sldId="2147309403"/>
            <ac:cxnSpMk id="37" creationId="{BC08B1B3-F667-0520-9F73-3F3BDC7D1AA5}"/>
          </ac:cxnSpMkLst>
        </pc:cxnChg>
        <pc:cxnChg chg="add del mod">
          <ac:chgData name="Mihai Budiu" userId="3fe408b5c12bb05c" providerId="LiveId" clId="{7A7C8A5F-D3BD-4625-8050-6A8DC422F3F6}" dt="2023-11-16T05:25:14.877" v="19503"/>
          <ac:cxnSpMkLst>
            <pc:docMk/>
            <pc:sldMk cId="4106798622" sldId="2147309403"/>
            <ac:cxnSpMk id="38" creationId="{3095B3A4-E4A0-F49D-0428-3ACF35175978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hai Budiu" userId="3fe408b5c12bb05c" providerId="LiveId" clId="{7A7C8A5F-D3BD-4625-8050-6A8DC422F3F6}" dt="2023-11-17T22:36:58.649" v="21009"/>
              <pc2:cmMkLst xmlns:pc2="http://schemas.microsoft.com/office/powerpoint/2019/9/main/command">
                <pc:docMk/>
                <pc:sldMk cId="4106798622" sldId="2147309403"/>
                <pc2:cmMk id="{0A4A3A3B-762C-436C-8700-777A1EF44C28}"/>
              </pc2:cmMkLst>
            </pc226:cmChg>
          </p:ext>
        </pc:extLst>
      </pc:sldChg>
      <pc:sldChg chg="addSp delSp modSp add mod">
        <pc:chgData name="Mihai Budiu" userId="3fe408b5c12bb05c" providerId="LiveId" clId="{7A7C8A5F-D3BD-4625-8050-6A8DC422F3F6}" dt="2023-11-16T05:28:54.303" v="19650" actId="14100"/>
        <pc:sldMkLst>
          <pc:docMk/>
          <pc:sldMk cId="1934223768" sldId="2147309404"/>
        </pc:sldMkLst>
        <pc:spChg chg="mod">
          <ac:chgData name="Mihai Budiu" userId="3fe408b5c12bb05c" providerId="LiveId" clId="{7A7C8A5F-D3BD-4625-8050-6A8DC422F3F6}" dt="2023-11-16T05:28:21.590" v="19635" actId="14100"/>
          <ac:spMkLst>
            <pc:docMk/>
            <pc:sldMk cId="1934223768" sldId="2147309404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6T05:28:15.825" v="19634" actId="20577"/>
          <ac:spMkLst>
            <pc:docMk/>
            <pc:sldMk cId="1934223768" sldId="2147309404"/>
            <ac:spMk id="3" creationId="{F0C5D7B2-949C-2197-1CF2-9A7EDD4C3EE0}"/>
          </ac:spMkLst>
        </pc:spChg>
        <pc:spChg chg="del">
          <ac:chgData name="Mihai Budiu" userId="3fe408b5c12bb05c" providerId="LiveId" clId="{7A7C8A5F-D3BD-4625-8050-6A8DC422F3F6}" dt="2023-11-16T05:28:23.872" v="19636" actId="21"/>
          <ac:spMkLst>
            <pc:docMk/>
            <pc:sldMk cId="1934223768" sldId="2147309404"/>
            <ac:spMk id="5" creationId="{8F0C800A-A490-6335-F99B-CD8162DF7D5B}"/>
          </ac:spMkLst>
        </pc:spChg>
        <pc:spChg chg="del">
          <ac:chgData name="Mihai Budiu" userId="3fe408b5c12bb05c" providerId="LiveId" clId="{7A7C8A5F-D3BD-4625-8050-6A8DC422F3F6}" dt="2023-11-16T05:28:23.872" v="19636" actId="21"/>
          <ac:spMkLst>
            <pc:docMk/>
            <pc:sldMk cId="1934223768" sldId="2147309404"/>
            <ac:spMk id="6" creationId="{65D87F07-1064-4E4C-EAA5-318909CC0BFB}"/>
          </ac:spMkLst>
        </pc:spChg>
        <pc:spChg chg="del">
          <ac:chgData name="Mihai Budiu" userId="3fe408b5c12bb05c" providerId="LiveId" clId="{7A7C8A5F-D3BD-4625-8050-6A8DC422F3F6}" dt="2023-11-16T05:28:23.872" v="19636" actId="21"/>
          <ac:spMkLst>
            <pc:docMk/>
            <pc:sldMk cId="1934223768" sldId="2147309404"/>
            <ac:spMk id="7" creationId="{FF9C4896-4F8D-1426-619C-31BB485C57DD}"/>
          </ac:spMkLst>
        </pc:spChg>
        <pc:spChg chg="add mod">
          <ac:chgData name="Mihai Budiu" userId="3fe408b5c12bb05c" providerId="LiveId" clId="{7A7C8A5F-D3BD-4625-8050-6A8DC422F3F6}" dt="2023-11-16T05:28:38.985" v="19644" actId="20577"/>
          <ac:spMkLst>
            <pc:docMk/>
            <pc:sldMk cId="1934223768" sldId="2147309404"/>
            <ac:spMk id="8" creationId="{B5BD3AEA-2474-4CE7-555C-39898A4D6252}"/>
          </ac:spMkLst>
        </pc:spChg>
        <pc:spChg chg="mod">
          <ac:chgData name="Mihai Budiu" userId="3fe408b5c12bb05c" providerId="LiveId" clId="{7A7C8A5F-D3BD-4625-8050-6A8DC422F3F6}" dt="2023-11-16T05:28:34.941" v="19641" actId="20577"/>
          <ac:spMkLst>
            <pc:docMk/>
            <pc:sldMk cId="1934223768" sldId="2147309404"/>
            <ac:spMk id="9" creationId="{54CBB860-F2ED-BB54-AE0B-F6B286327555}"/>
          </ac:spMkLst>
        </pc:spChg>
        <pc:spChg chg="add mod">
          <ac:chgData name="Mihai Budiu" userId="3fe408b5c12bb05c" providerId="LiveId" clId="{7A7C8A5F-D3BD-4625-8050-6A8DC422F3F6}" dt="2023-11-16T05:28:41.332" v="19645" actId="20577"/>
          <ac:spMkLst>
            <pc:docMk/>
            <pc:sldMk cId="1934223768" sldId="2147309404"/>
            <ac:spMk id="10" creationId="{D0779B40-0EF8-82B0-C542-18995EB07BAE}"/>
          </ac:spMkLst>
        </pc:spChg>
        <pc:spChg chg="add mod">
          <ac:chgData name="Mihai Budiu" userId="3fe408b5c12bb05c" providerId="LiveId" clId="{7A7C8A5F-D3BD-4625-8050-6A8DC422F3F6}" dt="2023-11-16T05:28:43.652" v="19646" actId="20577"/>
          <ac:spMkLst>
            <pc:docMk/>
            <pc:sldMk cId="1934223768" sldId="2147309404"/>
            <ac:spMk id="12" creationId="{E5B8F00F-AC13-1DCF-1236-DD5EDA48696C}"/>
          </ac:spMkLst>
        </pc:spChg>
        <pc:cxnChg chg="mod">
          <ac:chgData name="Mihai Budiu" userId="3fe408b5c12bb05c" providerId="LiveId" clId="{7A7C8A5F-D3BD-4625-8050-6A8DC422F3F6}" dt="2023-11-16T05:28:32.963" v="19640" actId="14100"/>
          <ac:cxnSpMkLst>
            <pc:docMk/>
            <pc:sldMk cId="1934223768" sldId="2147309404"/>
            <ac:cxnSpMk id="11" creationId="{83B8C06C-05A6-4F91-EE42-7A60ACB62EFA}"/>
          </ac:cxnSpMkLst>
        </pc:cxnChg>
        <pc:cxnChg chg="mod">
          <ac:chgData name="Mihai Budiu" userId="3fe408b5c12bb05c" providerId="LiveId" clId="{7A7C8A5F-D3BD-4625-8050-6A8DC422F3F6}" dt="2023-11-16T05:28:54.303" v="19650" actId="14100"/>
          <ac:cxnSpMkLst>
            <pc:docMk/>
            <pc:sldMk cId="1934223768" sldId="2147309404"/>
            <ac:cxnSpMk id="14" creationId="{6FA1A305-5562-5E2A-A81B-8B657163B3FD}"/>
          </ac:cxnSpMkLst>
        </pc:cxnChg>
        <pc:cxnChg chg="mod">
          <ac:chgData name="Mihai Budiu" userId="3fe408b5c12bb05c" providerId="LiveId" clId="{7A7C8A5F-D3BD-4625-8050-6A8DC422F3F6}" dt="2023-11-16T05:28:49.354" v="19648" actId="14100"/>
          <ac:cxnSpMkLst>
            <pc:docMk/>
            <pc:sldMk cId="1934223768" sldId="2147309404"/>
            <ac:cxnSpMk id="18" creationId="{6E75F3A1-3166-6B95-97E1-50AA291E2986}"/>
          </ac:cxnSpMkLst>
        </pc:cxnChg>
      </pc:sldChg>
      <pc:sldChg chg="add del">
        <pc:chgData name="Mihai Budiu" userId="3fe408b5c12bb05c" providerId="LiveId" clId="{7A7C8A5F-D3BD-4625-8050-6A8DC422F3F6}" dt="2023-11-16T05:27:16.260" v="19562"/>
        <pc:sldMkLst>
          <pc:docMk/>
          <pc:sldMk cId="3882282689" sldId="2147309404"/>
        </pc:sldMkLst>
      </pc:sldChg>
      <pc:sldChg chg="modSp add mod">
        <pc:chgData name="Mihai Budiu" userId="3fe408b5c12bb05c" providerId="LiveId" clId="{7A7C8A5F-D3BD-4625-8050-6A8DC422F3F6}" dt="2023-11-17T22:02:35.169" v="20734" actId="20577"/>
        <pc:sldMkLst>
          <pc:docMk/>
          <pc:sldMk cId="1044750295" sldId="2147309405"/>
        </pc:sldMkLst>
        <pc:spChg chg="mod">
          <ac:chgData name="Mihai Budiu" userId="3fe408b5c12bb05c" providerId="LiveId" clId="{7A7C8A5F-D3BD-4625-8050-6A8DC422F3F6}" dt="2023-11-17T22:02:35.169" v="20734" actId="20577"/>
          <ac:spMkLst>
            <pc:docMk/>
            <pc:sldMk cId="1044750295" sldId="2147309405"/>
            <ac:spMk id="7" creationId="{0A22157C-C17B-B4E0-20AE-28BECBF98CCA}"/>
          </ac:spMkLst>
        </pc:spChg>
        <pc:spChg chg="mod">
          <ac:chgData name="Mihai Budiu" userId="3fe408b5c12bb05c" providerId="LiveId" clId="{7A7C8A5F-D3BD-4625-8050-6A8DC422F3F6}" dt="2023-11-17T19:17:03.137" v="20114" actId="27636"/>
          <ac:spMkLst>
            <pc:docMk/>
            <pc:sldMk cId="1044750295" sldId="2147309405"/>
            <ac:spMk id="27" creationId="{9109EA0D-14AD-8A72-F0BC-3564260CFADC}"/>
          </ac:spMkLst>
        </pc:spChg>
      </pc:sldChg>
      <pc:sldChg chg="modSp add del mod">
        <pc:chgData name="Mihai Budiu" userId="3fe408b5c12bb05c" providerId="LiveId" clId="{7A7C8A5F-D3BD-4625-8050-6A8DC422F3F6}" dt="2023-11-17T19:12:27.704" v="19669" actId="47"/>
        <pc:sldMkLst>
          <pc:docMk/>
          <pc:sldMk cId="3811229602" sldId="2147309405"/>
        </pc:sldMkLst>
        <pc:spChg chg="mod">
          <ac:chgData name="Mihai Budiu" userId="3fe408b5c12bb05c" providerId="LiveId" clId="{7A7C8A5F-D3BD-4625-8050-6A8DC422F3F6}" dt="2023-11-17T19:10:05.357" v="19668" actId="20577"/>
          <ac:spMkLst>
            <pc:docMk/>
            <pc:sldMk cId="3811229602" sldId="2147309405"/>
            <ac:spMk id="2" creationId="{9A1AC462-2286-B4B2-40B1-758232AA1A77}"/>
          </ac:spMkLst>
        </pc:spChg>
      </pc:sldChg>
      <pc:sldChg chg="add del">
        <pc:chgData name="Mihai Budiu" userId="3fe408b5c12bb05c" providerId="LiveId" clId="{7A7C8A5F-D3BD-4625-8050-6A8DC422F3F6}" dt="2023-11-17T21:58:32.444" v="20319" actId="47"/>
        <pc:sldMkLst>
          <pc:docMk/>
          <pc:sldMk cId="2602138612" sldId="2147309406"/>
        </pc:sldMkLst>
      </pc:sldChg>
      <pc:sldChg chg="addSp modSp add mod">
        <pc:chgData name="Mihai Budiu" userId="3fe408b5c12bb05c" providerId="LiveId" clId="{7A7C8A5F-D3BD-4625-8050-6A8DC422F3F6}" dt="2023-11-17T23:11:54.364" v="21353" actId="1076"/>
        <pc:sldMkLst>
          <pc:docMk/>
          <pc:sldMk cId="3737987061" sldId="2147309406"/>
        </pc:sldMkLst>
        <pc:spChg chg="mod">
          <ac:chgData name="Mihai Budiu" userId="3fe408b5c12bb05c" providerId="LiveId" clId="{7A7C8A5F-D3BD-4625-8050-6A8DC422F3F6}" dt="2023-11-17T22:14:43.092" v="20751" actId="20577"/>
          <ac:spMkLst>
            <pc:docMk/>
            <pc:sldMk cId="3737987061" sldId="2147309406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7T23:00:21.125" v="21261" actId="20577"/>
          <ac:spMkLst>
            <pc:docMk/>
            <pc:sldMk cId="3737987061" sldId="2147309406"/>
            <ac:spMk id="3" creationId="{F0C5D7B2-949C-2197-1CF2-9A7EDD4C3EE0}"/>
          </ac:spMkLst>
        </pc:spChg>
        <pc:spChg chg="mod">
          <ac:chgData name="Mihai Budiu" userId="3fe408b5c12bb05c" providerId="LiveId" clId="{7A7C8A5F-D3BD-4625-8050-6A8DC422F3F6}" dt="2023-11-17T22:14:57.048" v="20757" actId="1076"/>
          <ac:spMkLst>
            <pc:docMk/>
            <pc:sldMk cId="3737987061" sldId="2147309406"/>
            <ac:spMk id="5" creationId="{A3002ADC-B7E8-B876-6DC9-49BD1590051D}"/>
          </ac:spMkLst>
        </pc:spChg>
        <pc:spChg chg="mod">
          <ac:chgData name="Mihai Budiu" userId="3fe408b5c12bb05c" providerId="LiveId" clId="{7A7C8A5F-D3BD-4625-8050-6A8DC422F3F6}" dt="2023-11-17T23:08:19.900" v="21264" actId="14100"/>
          <ac:spMkLst>
            <pc:docMk/>
            <pc:sldMk cId="3737987061" sldId="2147309406"/>
            <ac:spMk id="6" creationId="{6D75EE33-A4A8-D202-6521-4EA330221CC6}"/>
          </ac:spMkLst>
        </pc:spChg>
        <pc:spChg chg="add mod">
          <ac:chgData name="Mihai Budiu" userId="3fe408b5c12bb05c" providerId="LiveId" clId="{7A7C8A5F-D3BD-4625-8050-6A8DC422F3F6}" dt="2023-11-17T23:08:51.553" v="21284" actId="20577"/>
          <ac:spMkLst>
            <pc:docMk/>
            <pc:sldMk cId="3737987061" sldId="2147309406"/>
            <ac:spMk id="13" creationId="{3AF4D925-8A91-631C-2423-B25C8D17A358}"/>
          </ac:spMkLst>
        </pc:spChg>
        <pc:spChg chg="add mod">
          <ac:chgData name="Mihai Budiu" userId="3fe408b5c12bb05c" providerId="LiveId" clId="{7A7C8A5F-D3BD-4625-8050-6A8DC422F3F6}" dt="2023-11-17T23:10:16.823" v="21307" actId="1076"/>
          <ac:spMkLst>
            <pc:docMk/>
            <pc:sldMk cId="3737987061" sldId="2147309406"/>
            <ac:spMk id="14" creationId="{A1EE55B9-5809-2D20-6818-FEC7747B31DB}"/>
          </ac:spMkLst>
        </pc:spChg>
        <pc:spChg chg="add mod">
          <ac:chgData name="Mihai Budiu" userId="3fe408b5c12bb05c" providerId="LiveId" clId="{7A7C8A5F-D3BD-4625-8050-6A8DC422F3F6}" dt="2023-11-17T23:10:01.519" v="21303" actId="14100"/>
          <ac:spMkLst>
            <pc:docMk/>
            <pc:sldMk cId="3737987061" sldId="2147309406"/>
            <ac:spMk id="15" creationId="{A29FC97C-FE02-6CD5-18A2-4326F336CEE2}"/>
          </ac:spMkLst>
        </pc:spChg>
        <pc:spChg chg="add mod">
          <ac:chgData name="Mihai Budiu" userId="3fe408b5c12bb05c" providerId="LiveId" clId="{7A7C8A5F-D3BD-4625-8050-6A8DC422F3F6}" dt="2023-11-17T23:10:37.729" v="21313" actId="693"/>
          <ac:spMkLst>
            <pc:docMk/>
            <pc:sldMk cId="3737987061" sldId="2147309406"/>
            <ac:spMk id="18" creationId="{650B3482-1246-79CC-F5A5-7B2AA0356845}"/>
          </ac:spMkLst>
        </pc:spChg>
        <pc:spChg chg="add mod">
          <ac:chgData name="Mihai Budiu" userId="3fe408b5c12bb05c" providerId="LiveId" clId="{7A7C8A5F-D3BD-4625-8050-6A8DC422F3F6}" dt="2023-11-17T23:11:54.364" v="21353" actId="1076"/>
          <ac:spMkLst>
            <pc:docMk/>
            <pc:sldMk cId="3737987061" sldId="2147309406"/>
            <ac:spMk id="19" creationId="{D9A082DE-DA49-A383-6E0C-EA19CC093A45}"/>
          </ac:spMkLst>
        </pc:spChg>
        <pc:cxnChg chg="mod">
          <ac:chgData name="Mihai Budiu" userId="3fe408b5c12bb05c" providerId="LiveId" clId="{7A7C8A5F-D3BD-4625-8050-6A8DC422F3F6}" dt="2023-11-17T22:14:57.048" v="20757" actId="1076"/>
          <ac:cxnSpMkLst>
            <pc:docMk/>
            <pc:sldMk cId="3737987061" sldId="2147309406"/>
            <ac:cxnSpMk id="7" creationId="{C87A07E8-8C8C-D07D-94A5-F70040B9E0E8}"/>
          </ac:cxnSpMkLst>
        </pc:cxnChg>
        <pc:cxnChg chg="mod">
          <ac:chgData name="Mihai Budiu" userId="3fe408b5c12bb05c" providerId="LiveId" clId="{7A7C8A5F-D3BD-4625-8050-6A8DC422F3F6}" dt="2023-11-17T23:08:19.900" v="21264" actId="14100"/>
          <ac:cxnSpMkLst>
            <pc:docMk/>
            <pc:sldMk cId="3737987061" sldId="2147309406"/>
            <ac:cxnSpMk id="8" creationId="{1CCE1C2C-EDCA-9DAE-3ADF-6AE7C98162C5}"/>
          </ac:cxnSpMkLst>
        </pc:cxnChg>
        <pc:cxnChg chg="mod">
          <ac:chgData name="Mihai Budiu" userId="3fe408b5c12bb05c" providerId="LiveId" clId="{7A7C8A5F-D3BD-4625-8050-6A8DC422F3F6}" dt="2023-11-17T23:08:23.279" v="21265" actId="14100"/>
          <ac:cxnSpMkLst>
            <pc:docMk/>
            <pc:sldMk cId="3737987061" sldId="2147309406"/>
            <ac:cxnSpMk id="10" creationId="{3BE705C9-706A-FEAF-E60C-0C9F62AA1950}"/>
          </ac:cxnSpMkLst>
        </pc:cxnChg>
        <pc:cxnChg chg="add mod">
          <ac:chgData name="Mihai Budiu" userId="3fe408b5c12bb05c" providerId="LiveId" clId="{7A7C8A5F-D3BD-4625-8050-6A8DC422F3F6}" dt="2023-11-17T23:10:09.971" v="21306" actId="14100"/>
          <ac:cxnSpMkLst>
            <pc:docMk/>
            <pc:sldMk cId="3737987061" sldId="2147309406"/>
            <ac:cxnSpMk id="16" creationId="{9D062A56-5726-706C-F48D-64A7E72E9044}"/>
          </ac:cxnSpMkLst>
        </pc:cxnChg>
      </pc:sldChg>
      <pc:sldChg chg="addSp delSp modSp add mod delCm">
        <pc:chgData name="Mihai Budiu" userId="3fe408b5c12bb05c" providerId="LiveId" clId="{7A7C8A5F-D3BD-4625-8050-6A8DC422F3F6}" dt="2023-11-17T23:41:24.158" v="21703" actId="14100"/>
        <pc:sldMkLst>
          <pc:docMk/>
          <pc:sldMk cId="1452161832" sldId="2147309407"/>
        </pc:sldMkLst>
        <pc:spChg chg="add mod">
          <ac:chgData name="Mihai Budiu" userId="3fe408b5c12bb05c" providerId="LiveId" clId="{7A7C8A5F-D3BD-4625-8050-6A8DC422F3F6}" dt="2023-11-17T23:41:19.147" v="21702" actId="1076"/>
          <ac:spMkLst>
            <pc:docMk/>
            <pc:sldMk cId="1452161832" sldId="2147309407"/>
            <ac:spMk id="2" creationId="{5937BBFE-5E47-9D4E-2783-7189C2572B08}"/>
          </ac:spMkLst>
        </pc:spChg>
        <pc:spChg chg="add mod">
          <ac:chgData name="Mihai Budiu" userId="3fe408b5c12bb05c" providerId="LiveId" clId="{7A7C8A5F-D3BD-4625-8050-6A8DC422F3F6}" dt="2023-11-17T22:53:30.095" v="21021"/>
          <ac:spMkLst>
            <pc:docMk/>
            <pc:sldMk cId="1452161832" sldId="2147309407"/>
            <ac:spMk id="3" creationId="{775B9EA3-92DF-398B-2787-4639E11D240F}"/>
          </ac:spMkLst>
        </pc:spChg>
        <pc:spChg chg="mod">
          <ac:chgData name="Mihai Budiu" userId="3fe408b5c12bb05c" providerId="LiveId" clId="{7A7C8A5F-D3BD-4625-8050-6A8DC422F3F6}" dt="2023-11-17T22:53:34.892" v="21023" actId="1076"/>
          <ac:spMkLst>
            <pc:docMk/>
            <pc:sldMk cId="1452161832" sldId="2147309407"/>
            <ac:spMk id="7" creationId="{0A22157C-C17B-B4E0-20AE-28BECBF98CCA}"/>
          </ac:spMkLst>
        </pc:spChg>
        <pc:spChg chg="add mod">
          <ac:chgData name="Mihai Budiu" userId="3fe408b5c12bb05c" providerId="LiveId" clId="{7A7C8A5F-D3BD-4625-8050-6A8DC422F3F6}" dt="2023-11-17T22:53:30.095" v="21021"/>
          <ac:spMkLst>
            <pc:docMk/>
            <pc:sldMk cId="1452161832" sldId="2147309407"/>
            <ac:spMk id="10" creationId="{73A01EBD-1912-BBB7-0A63-0FA11E5E3DC7}"/>
          </ac:spMkLst>
        </pc:spChg>
        <pc:spChg chg="add mod">
          <ac:chgData name="Mihai Budiu" userId="3fe408b5c12bb05c" providerId="LiveId" clId="{7A7C8A5F-D3BD-4625-8050-6A8DC422F3F6}" dt="2023-11-17T22:53:30.095" v="21021"/>
          <ac:spMkLst>
            <pc:docMk/>
            <pc:sldMk cId="1452161832" sldId="2147309407"/>
            <ac:spMk id="11" creationId="{ADEB7349-240F-8CFB-591D-A6C1D8758731}"/>
          </ac:spMkLst>
        </pc:spChg>
        <pc:spChg chg="add mod">
          <ac:chgData name="Mihai Budiu" userId="3fe408b5c12bb05c" providerId="LiveId" clId="{7A7C8A5F-D3BD-4625-8050-6A8DC422F3F6}" dt="2023-11-17T22:53:30.095" v="21021"/>
          <ac:spMkLst>
            <pc:docMk/>
            <pc:sldMk cId="1452161832" sldId="2147309407"/>
            <ac:spMk id="15" creationId="{6CEBD552-1D84-DA32-7E3B-F4EE38BC56B9}"/>
          </ac:spMkLst>
        </pc:spChg>
        <pc:spChg chg="add mod">
          <ac:chgData name="Mihai Budiu" userId="3fe408b5c12bb05c" providerId="LiveId" clId="{7A7C8A5F-D3BD-4625-8050-6A8DC422F3F6}" dt="2023-11-17T22:53:30.095" v="21021"/>
          <ac:spMkLst>
            <pc:docMk/>
            <pc:sldMk cId="1452161832" sldId="2147309407"/>
            <ac:spMk id="18" creationId="{DC888CE4-38FA-6CEC-6FA2-88DF44FC9BCC}"/>
          </ac:spMkLst>
        </pc:spChg>
        <pc:spChg chg="add mod">
          <ac:chgData name="Mihai Budiu" userId="3fe408b5c12bb05c" providerId="LiveId" clId="{7A7C8A5F-D3BD-4625-8050-6A8DC422F3F6}" dt="2023-11-17T22:54:35.547" v="21104" actId="20577"/>
          <ac:spMkLst>
            <pc:docMk/>
            <pc:sldMk cId="1452161832" sldId="2147309407"/>
            <ac:spMk id="19" creationId="{F133286E-F0FA-721A-C3DD-F5EDCD608C3D}"/>
          </ac:spMkLst>
        </pc:spChg>
        <pc:spChg chg="mod">
          <ac:chgData name="Mihai Budiu" userId="3fe408b5c12bb05c" providerId="LiveId" clId="{7A7C8A5F-D3BD-4625-8050-6A8DC422F3F6}" dt="2023-11-17T22:53:52.945" v="21092" actId="1076"/>
          <ac:spMkLst>
            <pc:docMk/>
            <pc:sldMk cId="1452161832" sldId="2147309407"/>
            <ac:spMk id="24" creationId="{F69DB1F9-2D14-17FD-E532-37B006652891}"/>
          </ac:spMkLst>
        </pc:spChg>
        <pc:spChg chg="add mod">
          <ac:chgData name="Mihai Budiu" userId="3fe408b5c12bb05c" providerId="LiveId" clId="{7A7C8A5F-D3BD-4625-8050-6A8DC422F3F6}" dt="2023-11-17T22:54:22.997" v="21100" actId="14100"/>
          <ac:spMkLst>
            <pc:docMk/>
            <pc:sldMk cId="1452161832" sldId="2147309407"/>
            <ac:spMk id="25" creationId="{0C2756E5-DF42-15D8-1672-5CE7A750EB95}"/>
          </ac:spMkLst>
        </pc:spChg>
        <pc:spChg chg="mod">
          <ac:chgData name="Mihai Budiu" userId="3fe408b5c12bb05c" providerId="LiveId" clId="{7A7C8A5F-D3BD-4625-8050-6A8DC422F3F6}" dt="2023-11-17T23:26:54.309" v="21694" actId="20577"/>
          <ac:spMkLst>
            <pc:docMk/>
            <pc:sldMk cId="1452161832" sldId="2147309407"/>
            <ac:spMk id="27" creationId="{9109EA0D-14AD-8A72-F0BC-3564260CFADC}"/>
          </ac:spMkLst>
        </pc:spChg>
        <pc:spChg chg="add mod">
          <ac:chgData name="Mihai Budiu" userId="3fe408b5c12bb05c" providerId="LiveId" clId="{7A7C8A5F-D3BD-4625-8050-6A8DC422F3F6}" dt="2023-11-17T22:54:43.674" v="21111" actId="20577"/>
          <ac:spMkLst>
            <pc:docMk/>
            <pc:sldMk cId="1452161832" sldId="2147309407"/>
            <ac:spMk id="29" creationId="{B5FB30DE-CA28-B2EB-ABB0-F1BFE9CCDBE5}"/>
          </ac:spMkLst>
        </pc:spChg>
        <pc:spChg chg="add mod">
          <ac:chgData name="Mihai Budiu" userId="3fe408b5c12bb05c" providerId="LiveId" clId="{7A7C8A5F-D3BD-4625-8050-6A8DC422F3F6}" dt="2023-11-17T22:54:55.944" v="21121" actId="20577"/>
          <ac:spMkLst>
            <pc:docMk/>
            <pc:sldMk cId="1452161832" sldId="2147309407"/>
            <ac:spMk id="30" creationId="{FA8984FC-68D4-3266-184B-06C137203CD6}"/>
          </ac:spMkLst>
        </pc:spChg>
        <pc:cxnChg chg="add del mod">
          <ac:chgData name="Mihai Budiu" userId="3fe408b5c12bb05c" providerId="LiveId" clId="{7A7C8A5F-D3BD-4625-8050-6A8DC422F3F6}" dt="2023-11-17T22:54:06.369" v="21097" actId="478"/>
          <ac:cxnSpMkLst>
            <pc:docMk/>
            <pc:sldMk cId="1452161832" sldId="2147309407"/>
            <ac:cxnSpMk id="5" creationId="{C4332218-8A7D-E348-618F-5DF800F8198C}"/>
          </ac:cxnSpMkLst>
        </pc:cxnChg>
        <pc:cxnChg chg="add mod">
          <ac:chgData name="Mihai Budiu" userId="3fe408b5c12bb05c" providerId="LiveId" clId="{7A7C8A5F-D3BD-4625-8050-6A8DC422F3F6}" dt="2023-11-17T23:41:19.147" v="21702" actId="1076"/>
          <ac:cxnSpMkLst>
            <pc:docMk/>
            <pc:sldMk cId="1452161832" sldId="2147309407"/>
            <ac:cxnSpMk id="6" creationId="{BFBE417A-DB8A-A1A5-01AE-11B14287E58F}"/>
          </ac:cxnSpMkLst>
        </pc:cxnChg>
        <pc:cxnChg chg="add mod">
          <ac:chgData name="Mihai Budiu" userId="3fe408b5c12bb05c" providerId="LiveId" clId="{7A7C8A5F-D3BD-4625-8050-6A8DC422F3F6}" dt="2023-11-17T23:41:24.158" v="21703" actId="14100"/>
          <ac:cxnSpMkLst>
            <pc:docMk/>
            <pc:sldMk cId="1452161832" sldId="2147309407"/>
            <ac:cxnSpMk id="8" creationId="{406C6AA3-E06A-E485-206B-9E0E8769E9FC}"/>
          </ac:cxnSpMkLst>
        </pc:cxnChg>
        <pc:cxnChg chg="add mod">
          <ac:chgData name="Mihai Budiu" userId="3fe408b5c12bb05c" providerId="LiveId" clId="{7A7C8A5F-D3BD-4625-8050-6A8DC422F3F6}" dt="2023-11-17T22:53:30.095" v="21021"/>
          <ac:cxnSpMkLst>
            <pc:docMk/>
            <pc:sldMk cId="1452161832" sldId="2147309407"/>
            <ac:cxnSpMk id="9" creationId="{D9133294-597C-A6EE-8274-54E1099DF300}"/>
          </ac:cxnSpMkLst>
        </pc:cxnChg>
        <pc:cxnChg chg="add mod">
          <ac:chgData name="Mihai Budiu" userId="3fe408b5c12bb05c" providerId="LiveId" clId="{7A7C8A5F-D3BD-4625-8050-6A8DC422F3F6}" dt="2023-11-17T22:53:30.095" v="21021"/>
          <ac:cxnSpMkLst>
            <pc:docMk/>
            <pc:sldMk cId="1452161832" sldId="2147309407"/>
            <ac:cxnSpMk id="12" creationId="{5D107332-A32B-3A41-92A3-6221B303F400}"/>
          </ac:cxnSpMkLst>
        </pc:cxnChg>
        <pc:cxnChg chg="mod">
          <ac:chgData name="Mihai Budiu" userId="3fe408b5c12bb05c" providerId="LiveId" clId="{7A7C8A5F-D3BD-4625-8050-6A8DC422F3F6}" dt="2023-11-17T23:41:19.147" v="21702" actId="1076"/>
          <ac:cxnSpMkLst>
            <pc:docMk/>
            <pc:sldMk cId="1452161832" sldId="2147309407"/>
            <ac:cxnSpMk id="13" creationId="{1728CEEC-A9AD-2EFD-5411-C20CCE719805}"/>
          </ac:cxnSpMkLst>
        </pc:cxnChg>
        <pc:cxnChg chg="add mod">
          <ac:chgData name="Mihai Budiu" userId="3fe408b5c12bb05c" providerId="LiveId" clId="{7A7C8A5F-D3BD-4625-8050-6A8DC422F3F6}" dt="2023-11-17T22:53:30.095" v="21021"/>
          <ac:cxnSpMkLst>
            <pc:docMk/>
            <pc:sldMk cId="1452161832" sldId="2147309407"/>
            <ac:cxnSpMk id="14" creationId="{5FF32576-A7F5-C93D-08EC-3DD37220E6E5}"/>
          </ac:cxnSpMkLst>
        </pc:cxnChg>
        <pc:cxnChg chg="add mod">
          <ac:chgData name="Mihai Budiu" userId="3fe408b5c12bb05c" providerId="LiveId" clId="{7A7C8A5F-D3BD-4625-8050-6A8DC422F3F6}" dt="2023-11-17T22:53:30.095" v="21021"/>
          <ac:cxnSpMkLst>
            <pc:docMk/>
            <pc:sldMk cId="1452161832" sldId="2147309407"/>
            <ac:cxnSpMk id="16" creationId="{57A45B29-A6D4-DD99-7202-0A0FA17DCCDF}"/>
          </ac:cxnSpMkLst>
        </pc:cxnChg>
        <pc:cxnChg chg="add mod">
          <ac:chgData name="Mihai Budiu" userId="3fe408b5c12bb05c" providerId="LiveId" clId="{7A7C8A5F-D3BD-4625-8050-6A8DC422F3F6}" dt="2023-11-17T22:54:30.322" v="21102" actId="14100"/>
          <ac:cxnSpMkLst>
            <pc:docMk/>
            <pc:sldMk cId="1452161832" sldId="2147309407"/>
            <ac:cxnSpMk id="17" creationId="{0B5C0474-64E4-FBEB-6F47-684D0285AC84}"/>
          </ac:cxnSpMkLst>
        </pc:cxnChg>
        <pc:cxnChg chg="mod">
          <ac:chgData name="Mihai Budiu" userId="3fe408b5c12bb05c" providerId="LiveId" clId="{7A7C8A5F-D3BD-4625-8050-6A8DC422F3F6}" dt="2023-11-17T22:53:52.945" v="21092" actId="1076"/>
          <ac:cxnSpMkLst>
            <pc:docMk/>
            <pc:sldMk cId="1452161832" sldId="2147309407"/>
            <ac:cxnSpMk id="22" creationId="{C9D56FD0-75AA-18AD-29B3-2CF66867BD14}"/>
          </ac:cxnSpMkLst>
        </pc:cxnChg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ihai Budiu" userId="3fe408b5c12bb05c" providerId="LiveId" clId="{7A7C8A5F-D3BD-4625-8050-6A8DC422F3F6}" dt="2023-11-17T22:58:41.734" v="21260"/>
              <pc2:cmMkLst xmlns:pc2="http://schemas.microsoft.com/office/powerpoint/2019/9/main/command">
                <pc:docMk/>
                <pc:sldMk cId="1452161832" sldId="2147309407"/>
                <pc2:cmMk id="{EAC1CE98-38A6-45FE-8E30-5B4C6C0D9CB5}"/>
              </pc2:cmMkLst>
            </pc226:cmChg>
          </p:ext>
        </pc:extLst>
      </pc:sldChg>
      <pc:sldChg chg="addSp modSp add mod">
        <pc:chgData name="Mihai Budiu" userId="3fe408b5c12bb05c" providerId="LiveId" clId="{7A7C8A5F-D3BD-4625-8050-6A8DC422F3F6}" dt="2023-11-17T23:15:22.910" v="21464" actId="1076"/>
        <pc:sldMkLst>
          <pc:docMk/>
          <pc:sldMk cId="313426107" sldId="2147309408"/>
        </pc:sldMkLst>
        <pc:spChg chg="mod">
          <ac:chgData name="Mihai Budiu" userId="3fe408b5c12bb05c" providerId="LiveId" clId="{7A7C8A5F-D3BD-4625-8050-6A8DC422F3F6}" dt="2023-11-17T23:13:12.528" v="21385" actId="20577"/>
          <ac:spMkLst>
            <pc:docMk/>
            <pc:sldMk cId="313426107" sldId="2147309408"/>
            <ac:spMk id="2" creationId="{9A1AC462-2286-B4B2-40B1-758232AA1A77}"/>
          </ac:spMkLst>
        </pc:spChg>
        <pc:spChg chg="mod">
          <ac:chgData name="Mihai Budiu" userId="3fe408b5c12bb05c" providerId="LiveId" clId="{7A7C8A5F-D3BD-4625-8050-6A8DC422F3F6}" dt="2023-11-17T23:13:27.918" v="21391" actId="20577"/>
          <ac:spMkLst>
            <pc:docMk/>
            <pc:sldMk cId="313426107" sldId="2147309408"/>
            <ac:spMk id="3" creationId="{F0C5D7B2-949C-2197-1CF2-9A7EDD4C3EE0}"/>
          </ac:spMkLst>
        </pc:spChg>
        <pc:spChg chg="add mod">
          <ac:chgData name="Mihai Budiu" userId="3fe408b5c12bb05c" providerId="LiveId" clId="{7A7C8A5F-D3BD-4625-8050-6A8DC422F3F6}" dt="2023-11-17T23:15:17.969" v="21463" actId="1036"/>
          <ac:spMkLst>
            <pc:docMk/>
            <pc:sldMk cId="313426107" sldId="2147309408"/>
            <ac:spMk id="5" creationId="{5B704A05-1E4D-A445-8CDA-1DD6BBC39A52}"/>
          </ac:spMkLst>
        </pc:spChg>
        <pc:spChg chg="add mod">
          <ac:chgData name="Mihai Budiu" userId="3fe408b5c12bb05c" providerId="LiveId" clId="{7A7C8A5F-D3BD-4625-8050-6A8DC422F3F6}" dt="2023-11-17T23:15:17.969" v="21463" actId="1036"/>
          <ac:spMkLst>
            <pc:docMk/>
            <pc:sldMk cId="313426107" sldId="2147309408"/>
            <ac:spMk id="8" creationId="{F9F8957A-CAD0-83C4-82A1-D0DA1217121E}"/>
          </ac:spMkLst>
        </pc:spChg>
        <pc:spChg chg="add mod">
          <ac:chgData name="Mihai Budiu" userId="3fe408b5c12bb05c" providerId="LiveId" clId="{7A7C8A5F-D3BD-4625-8050-6A8DC422F3F6}" dt="2023-11-17T23:15:17.969" v="21463" actId="1036"/>
          <ac:spMkLst>
            <pc:docMk/>
            <pc:sldMk cId="313426107" sldId="2147309408"/>
            <ac:spMk id="10" creationId="{87A05EB7-0B06-1BEB-3DE4-3AE9C2BEE91A}"/>
          </ac:spMkLst>
        </pc:spChg>
        <pc:spChg chg="add mod">
          <ac:chgData name="Mihai Budiu" userId="3fe408b5c12bb05c" providerId="LiveId" clId="{7A7C8A5F-D3BD-4625-8050-6A8DC422F3F6}" dt="2023-11-17T23:15:22.910" v="21464" actId="1076"/>
          <ac:spMkLst>
            <pc:docMk/>
            <pc:sldMk cId="313426107" sldId="2147309408"/>
            <ac:spMk id="11" creationId="{88A757B6-5212-20B8-7966-18E580D901A0}"/>
          </ac:spMkLst>
        </pc:spChg>
        <pc:cxnChg chg="add mod">
          <ac:chgData name="Mihai Budiu" userId="3fe408b5c12bb05c" providerId="LiveId" clId="{7A7C8A5F-D3BD-4625-8050-6A8DC422F3F6}" dt="2023-11-17T23:15:17.969" v="21463" actId="1036"/>
          <ac:cxnSpMkLst>
            <pc:docMk/>
            <pc:sldMk cId="313426107" sldId="2147309408"/>
            <ac:cxnSpMk id="6" creationId="{872B03B6-C0AE-3119-6F15-321FE9454B9B}"/>
          </ac:cxnSpMkLst>
        </pc:cxnChg>
        <pc:cxnChg chg="add mod">
          <ac:chgData name="Mihai Budiu" userId="3fe408b5c12bb05c" providerId="LiveId" clId="{7A7C8A5F-D3BD-4625-8050-6A8DC422F3F6}" dt="2023-11-17T23:15:17.969" v="21463" actId="1036"/>
          <ac:cxnSpMkLst>
            <pc:docMk/>
            <pc:sldMk cId="313426107" sldId="2147309408"/>
            <ac:cxnSpMk id="7" creationId="{7596B7CB-49F7-CF54-2F4D-8092DFF7D729}"/>
          </ac:cxnSpMkLst>
        </pc:cxnChg>
        <pc:cxnChg chg="add mod">
          <ac:chgData name="Mihai Budiu" userId="3fe408b5c12bb05c" providerId="LiveId" clId="{7A7C8A5F-D3BD-4625-8050-6A8DC422F3F6}" dt="2023-11-17T23:15:17.969" v="21463" actId="1036"/>
          <ac:cxnSpMkLst>
            <pc:docMk/>
            <pc:sldMk cId="313426107" sldId="2147309408"/>
            <ac:cxnSpMk id="9" creationId="{AF3C7851-71AF-C659-86A3-60054ADE346B}"/>
          </ac:cxnSpMkLst>
        </pc:cxnChg>
      </pc:sldChg>
      <pc:sldChg chg="modSp new mod">
        <pc:chgData name="Mihai Budiu" userId="3fe408b5c12bb05c" providerId="LiveId" clId="{7A7C8A5F-D3BD-4625-8050-6A8DC422F3F6}" dt="2023-11-22T17:29:05.398" v="21911" actId="20577"/>
        <pc:sldMkLst>
          <pc:docMk/>
          <pc:sldMk cId="1866532822" sldId="2147309409"/>
        </pc:sldMkLst>
        <pc:spChg chg="mod">
          <ac:chgData name="Mihai Budiu" userId="3fe408b5c12bb05c" providerId="LiveId" clId="{7A7C8A5F-D3BD-4625-8050-6A8DC422F3F6}" dt="2023-11-22T17:28:27.231" v="21756" actId="20577"/>
          <ac:spMkLst>
            <pc:docMk/>
            <pc:sldMk cId="1866532822" sldId="2147309409"/>
            <ac:spMk id="2" creationId="{5B0ED716-652A-82C4-F743-C7F0D4AC34C8}"/>
          </ac:spMkLst>
        </pc:spChg>
        <pc:spChg chg="mod">
          <ac:chgData name="Mihai Budiu" userId="3fe408b5c12bb05c" providerId="LiveId" clId="{7A7C8A5F-D3BD-4625-8050-6A8DC422F3F6}" dt="2023-11-22T17:29:05.398" v="21911" actId="20577"/>
          <ac:spMkLst>
            <pc:docMk/>
            <pc:sldMk cId="1866532822" sldId="2147309409"/>
            <ac:spMk id="3" creationId="{4BA45464-0DCE-9CB9-9DB2-A5AB93C99215}"/>
          </ac:spMkLst>
        </pc:spChg>
      </pc:sldChg>
    </pc:docChg>
  </pc:docChgLst>
  <pc:docChgLst>
    <pc:chgData name="Mihai Budiu" userId="3fe408b5c12bb05c" providerId="LiveId" clId="{D54BE846-3705-4BC4-B7D5-B86815B3582D}"/>
    <pc:docChg chg="undo custSel addSld modSld">
      <pc:chgData name="Mihai Budiu" userId="3fe408b5c12bb05c" providerId="LiveId" clId="{D54BE846-3705-4BC4-B7D5-B86815B3582D}" dt="2024-01-12T22:29:40.259" v="931" actId="20577"/>
      <pc:docMkLst>
        <pc:docMk/>
      </pc:docMkLst>
      <pc:sldChg chg="addSp delSp modSp mod">
        <pc:chgData name="Mihai Budiu" userId="3fe408b5c12bb05c" providerId="LiveId" clId="{D54BE846-3705-4BC4-B7D5-B86815B3582D}" dt="2024-01-12T22:03:14.556" v="5" actId="14100"/>
        <pc:sldMkLst>
          <pc:docMk/>
          <pc:sldMk cId="1584783738" sldId="2147309308"/>
        </pc:sldMkLst>
        <pc:spChg chg="mod">
          <ac:chgData name="Mihai Budiu" userId="3fe408b5c12bb05c" providerId="LiveId" clId="{D54BE846-3705-4BC4-B7D5-B86815B3582D}" dt="2024-01-12T22:03:09.991" v="3" actId="1076"/>
          <ac:spMkLst>
            <pc:docMk/>
            <pc:sldMk cId="1584783738" sldId="2147309308"/>
            <ac:spMk id="5" creationId="{997371CD-84A3-61B0-B42B-CAE3D5889DD3}"/>
          </ac:spMkLst>
        </pc:spChg>
        <pc:spChg chg="add del mod">
          <ac:chgData name="Mihai Budiu" userId="3fe408b5c12bb05c" providerId="LiveId" clId="{D54BE846-3705-4BC4-B7D5-B86815B3582D}" dt="2024-01-12T22:03:02.038" v="1" actId="22"/>
          <ac:spMkLst>
            <pc:docMk/>
            <pc:sldMk cId="1584783738" sldId="2147309308"/>
            <ac:spMk id="6" creationId="{829170E1-2742-7F68-777A-9B9D39EAD028}"/>
          </ac:spMkLst>
        </pc:spChg>
        <pc:picChg chg="del">
          <ac:chgData name="Mihai Budiu" userId="3fe408b5c12bb05c" providerId="LiveId" clId="{D54BE846-3705-4BC4-B7D5-B86815B3582D}" dt="2024-01-12T22:02:23.961" v="0" actId="478"/>
          <ac:picMkLst>
            <pc:docMk/>
            <pc:sldMk cId="1584783738" sldId="2147309308"/>
            <ac:picMk id="7" creationId="{9A53AAC8-8C9A-B875-FC18-6EC9F42DDD22}"/>
          </ac:picMkLst>
        </pc:picChg>
        <pc:picChg chg="add mod ord">
          <ac:chgData name="Mihai Budiu" userId="3fe408b5c12bb05c" providerId="LiveId" clId="{D54BE846-3705-4BC4-B7D5-B86815B3582D}" dt="2024-01-12T22:03:14.556" v="5" actId="14100"/>
          <ac:picMkLst>
            <pc:docMk/>
            <pc:sldMk cId="1584783738" sldId="2147309308"/>
            <ac:picMk id="9" creationId="{2669F7A3-0403-AB03-CE0E-FCE521A33FA2}"/>
          </ac:picMkLst>
        </pc:picChg>
      </pc:sldChg>
      <pc:sldChg chg="addSp delSp modSp new mod">
        <pc:chgData name="Mihai Budiu" userId="3fe408b5c12bb05c" providerId="LiveId" clId="{D54BE846-3705-4BC4-B7D5-B86815B3582D}" dt="2024-01-12T22:24:42.727" v="884" actId="20577"/>
        <pc:sldMkLst>
          <pc:docMk/>
          <pc:sldMk cId="110103448" sldId="2147309410"/>
        </pc:sldMkLst>
        <pc:spChg chg="mod">
          <ac:chgData name="Mihai Budiu" userId="3fe408b5c12bb05c" providerId="LiveId" clId="{D54BE846-3705-4BC4-B7D5-B86815B3582D}" dt="2024-01-12T22:12:25.633" v="441" actId="20577"/>
          <ac:spMkLst>
            <pc:docMk/>
            <pc:sldMk cId="110103448" sldId="2147309410"/>
            <ac:spMk id="2" creationId="{387BFB4A-4636-B773-F727-4893A843386A}"/>
          </ac:spMkLst>
        </pc:spChg>
        <pc:spChg chg="del">
          <ac:chgData name="Mihai Budiu" userId="3fe408b5c12bb05c" providerId="LiveId" clId="{D54BE846-3705-4BC4-B7D5-B86815B3582D}" dt="2024-01-12T22:03:52.657" v="31" actId="3680"/>
          <ac:spMkLst>
            <pc:docMk/>
            <pc:sldMk cId="110103448" sldId="2147309410"/>
            <ac:spMk id="3" creationId="{A849840B-505B-1B59-AA45-27E2E056B71C}"/>
          </ac:spMkLst>
        </pc:spChg>
        <pc:spChg chg="add mod">
          <ac:chgData name="Mihai Budiu" userId="3fe408b5c12bb05c" providerId="LiveId" clId="{D54BE846-3705-4BC4-B7D5-B86815B3582D}" dt="2024-01-12T22:24:42.727" v="884" actId="20577"/>
          <ac:spMkLst>
            <pc:docMk/>
            <pc:sldMk cId="110103448" sldId="2147309410"/>
            <ac:spMk id="7" creationId="{FC4B2ADA-784B-2A62-C9A1-659DF0520964}"/>
          </ac:spMkLst>
        </pc:spChg>
        <pc:spChg chg="add del mod">
          <ac:chgData name="Mihai Budiu" userId="3fe408b5c12bb05c" providerId="LiveId" clId="{D54BE846-3705-4BC4-B7D5-B86815B3582D}" dt="2024-01-12T22:12:56.051" v="444" actId="478"/>
          <ac:spMkLst>
            <pc:docMk/>
            <pc:sldMk cId="110103448" sldId="2147309410"/>
            <ac:spMk id="9" creationId="{0E420629-E1D9-7A07-BBCF-A92BE086CE5D}"/>
          </ac:spMkLst>
        </pc:spChg>
        <pc:graphicFrameChg chg="add del mod ord modGraphic">
          <ac:chgData name="Mihai Budiu" userId="3fe408b5c12bb05c" providerId="LiveId" clId="{D54BE846-3705-4BC4-B7D5-B86815B3582D}" dt="2024-01-12T22:20:32.185" v="805" actId="14734"/>
          <ac:graphicFrameMkLst>
            <pc:docMk/>
            <pc:sldMk cId="110103448" sldId="2147309410"/>
            <ac:graphicFrameMk id="5" creationId="{504EF9B2-1268-E1D8-ABC7-3BFA05947FA3}"/>
          </ac:graphicFrameMkLst>
        </pc:graphicFrameChg>
        <pc:graphicFrameChg chg="add">
          <ac:chgData name="Mihai Budiu" userId="3fe408b5c12bb05c" providerId="LiveId" clId="{D54BE846-3705-4BC4-B7D5-B86815B3582D}" dt="2024-01-12T22:20:20.405" v="801"/>
          <ac:graphicFrameMkLst>
            <pc:docMk/>
            <pc:sldMk cId="110103448" sldId="2147309410"/>
            <ac:graphicFrameMk id="10" creationId="{5B25143C-643A-52C7-FFAD-D286248646C6}"/>
          </ac:graphicFrameMkLst>
        </pc:graphicFrameChg>
        <pc:graphicFrameChg chg="add">
          <ac:chgData name="Mihai Budiu" userId="3fe408b5c12bb05c" providerId="LiveId" clId="{D54BE846-3705-4BC4-B7D5-B86815B3582D}" dt="2024-01-12T22:20:23.330" v="802"/>
          <ac:graphicFrameMkLst>
            <pc:docMk/>
            <pc:sldMk cId="110103448" sldId="2147309410"/>
            <ac:graphicFrameMk id="11" creationId="{AE1EA247-46FA-95FF-0B53-8C84ACE636E3}"/>
          </ac:graphicFrameMkLst>
        </pc:graphicFrameChg>
      </pc:sldChg>
      <pc:sldChg chg="delSp modSp add mod">
        <pc:chgData name="Mihai Budiu" userId="3fe408b5c12bb05c" providerId="LiveId" clId="{D54BE846-3705-4BC4-B7D5-B86815B3582D}" dt="2024-01-12T22:29:40.259" v="931" actId="20577"/>
        <pc:sldMkLst>
          <pc:docMk/>
          <pc:sldMk cId="3603679276" sldId="2147309411"/>
        </pc:sldMkLst>
        <pc:spChg chg="mod">
          <ac:chgData name="Mihai Budiu" userId="3fe408b5c12bb05c" providerId="LiveId" clId="{D54BE846-3705-4BC4-B7D5-B86815B3582D}" dt="2024-01-12T22:13:32.305" v="458" actId="20577"/>
          <ac:spMkLst>
            <pc:docMk/>
            <pc:sldMk cId="3603679276" sldId="2147309411"/>
            <ac:spMk id="2" creationId="{387BFB4A-4636-B773-F727-4893A843386A}"/>
          </ac:spMkLst>
        </pc:spChg>
        <pc:spChg chg="del">
          <ac:chgData name="Mihai Budiu" userId="3fe408b5c12bb05c" providerId="LiveId" clId="{D54BE846-3705-4BC4-B7D5-B86815B3582D}" dt="2024-01-12T22:18:55.195" v="732" actId="478"/>
          <ac:spMkLst>
            <pc:docMk/>
            <pc:sldMk cId="3603679276" sldId="2147309411"/>
            <ac:spMk id="7" creationId="{FC4B2ADA-784B-2A62-C9A1-659DF0520964}"/>
          </ac:spMkLst>
        </pc:spChg>
        <pc:graphicFrameChg chg="mod modGraphic">
          <ac:chgData name="Mihai Budiu" userId="3fe408b5c12bb05c" providerId="LiveId" clId="{D54BE846-3705-4BC4-B7D5-B86815B3582D}" dt="2024-01-12T22:29:40.259" v="931" actId="20577"/>
          <ac:graphicFrameMkLst>
            <pc:docMk/>
            <pc:sldMk cId="3603679276" sldId="2147309411"/>
            <ac:graphicFrameMk id="5" creationId="{504EF9B2-1268-E1D8-ABC7-3BFA05947FA3}"/>
          </ac:graphicFrameMkLst>
        </pc:graphicFrameChg>
      </pc:sldChg>
    </pc:docChg>
  </pc:docChgLst>
  <pc:docChgLst>
    <pc:chgData name="Mihai Budiu" userId="3fe408b5c12bb05c" providerId="LiveId" clId="{536DA9F4-BD19-41B5-97D2-B3BBB31B34B5}"/>
    <pc:docChg chg="undo custSel addSld delSld modSld sldOrd">
      <pc:chgData name="Mihai Budiu" userId="3fe408b5c12bb05c" providerId="LiveId" clId="{536DA9F4-BD19-41B5-97D2-B3BBB31B34B5}" dt="2023-07-10T18:10:39.752" v="19329" actId="20577"/>
      <pc:docMkLst>
        <pc:docMk/>
      </pc:docMkLst>
      <pc:sldChg chg="addSp modSp mod">
        <pc:chgData name="Mihai Budiu" userId="3fe408b5c12bb05c" providerId="LiveId" clId="{536DA9F4-BD19-41B5-97D2-B3BBB31B34B5}" dt="2023-06-06T00:46:11.695" v="10760" actId="113"/>
        <pc:sldMkLst>
          <pc:docMk/>
          <pc:sldMk cId="620354099" sldId="256"/>
        </pc:sldMkLst>
        <pc:spChg chg="mod">
          <ac:chgData name="Mihai Budiu" userId="3fe408b5c12bb05c" providerId="LiveId" clId="{536DA9F4-BD19-41B5-97D2-B3BBB31B34B5}" dt="2023-06-06T00:46:11.695" v="10760" actId="113"/>
          <ac:spMkLst>
            <pc:docMk/>
            <pc:sldMk cId="620354099" sldId="256"/>
            <ac:spMk id="2" creationId="{ED2C4FE1-F08F-838E-C6E9-D6F35D2FEEF0}"/>
          </ac:spMkLst>
        </pc:spChg>
        <pc:spChg chg="mod">
          <ac:chgData name="Mihai Budiu" userId="3fe408b5c12bb05c" providerId="LiveId" clId="{536DA9F4-BD19-41B5-97D2-B3BBB31B34B5}" dt="2023-06-01T22:35:00.183" v="356" actId="27636"/>
          <ac:spMkLst>
            <pc:docMk/>
            <pc:sldMk cId="620354099" sldId="256"/>
            <ac:spMk id="3" creationId="{3A7CEF9C-CC01-77BE-C028-7437E04BD633}"/>
          </ac:spMkLst>
        </pc:spChg>
        <pc:picChg chg="add mod ord">
          <ac:chgData name="Mihai Budiu" userId="3fe408b5c12bb05c" providerId="LiveId" clId="{536DA9F4-BD19-41B5-97D2-B3BBB31B34B5}" dt="2023-06-05T23:23:13.251" v="7804" actId="1076"/>
          <ac:picMkLst>
            <pc:docMk/>
            <pc:sldMk cId="620354099" sldId="256"/>
            <ac:picMk id="4" creationId="{560B8ECD-306E-E658-CB6F-7519227B53C6}"/>
          </ac:picMkLst>
        </pc:picChg>
        <pc:picChg chg="add mod">
          <ac:chgData name="Mihai Budiu" userId="3fe408b5c12bb05c" providerId="LiveId" clId="{536DA9F4-BD19-41B5-97D2-B3BBB31B34B5}" dt="2023-06-05T23:23:10.462" v="7803" actId="1076"/>
          <ac:picMkLst>
            <pc:docMk/>
            <pc:sldMk cId="620354099" sldId="256"/>
            <ac:picMk id="5" creationId="{FD83709C-3959-638D-E32C-70B8F3D6DC94}"/>
          </ac:picMkLst>
        </pc:picChg>
      </pc:sldChg>
      <pc:sldChg chg="addSp modSp new mod">
        <pc:chgData name="Mihai Budiu" userId="3fe408b5c12bb05c" providerId="LiveId" clId="{536DA9F4-BD19-41B5-97D2-B3BBB31B34B5}" dt="2023-06-06T00:46:27.364" v="10761" actId="20577"/>
        <pc:sldMkLst>
          <pc:docMk/>
          <pc:sldMk cId="1830645990" sldId="257"/>
        </pc:sldMkLst>
        <pc:spChg chg="mod">
          <ac:chgData name="Mihai Budiu" userId="3fe408b5c12bb05c" providerId="LiveId" clId="{536DA9F4-BD19-41B5-97D2-B3BBB31B34B5}" dt="2023-06-01T22:33:00.417" v="76" actId="20577"/>
          <ac:spMkLst>
            <pc:docMk/>
            <pc:sldMk cId="1830645990" sldId="257"/>
            <ac:spMk id="2" creationId="{7818D0BA-1C6F-97D8-905A-0A9302E04BBA}"/>
          </ac:spMkLst>
        </pc:spChg>
        <pc:spChg chg="mod">
          <ac:chgData name="Mihai Budiu" userId="3fe408b5c12bb05c" providerId="LiveId" clId="{536DA9F4-BD19-41B5-97D2-B3BBB31B34B5}" dt="2023-06-06T00:46:27.364" v="10761" actId="20577"/>
          <ac:spMkLst>
            <pc:docMk/>
            <pc:sldMk cId="1830645990" sldId="257"/>
            <ac:spMk id="3" creationId="{65F31E40-452D-32FE-0A1B-F9CA15ED8344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5" creationId="{9EDE6AA3-8085-B579-736C-91D756FEF836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6" creationId="{4157C8C5-BB5E-BE88-73E4-EEF9FA4CD7B3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9" creationId="{D2BFB28B-C89E-328B-ADC3-2EAF1CE81555}"/>
          </ac:spMkLst>
        </pc:spChg>
        <pc:spChg chg="mod">
          <ac:chgData name="Mihai Budiu" userId="3fe408b5c12bb05c" providerId="LiveId" clId="{536DA9F4-BD19-41B5-97D2-B3BBB31B34B5}" dt="2023-06-06T00:38:25.206" v="10081"/>
          <ac:spMkLst>
            <pc:docMk/>
            <pc:sldMk cId="1830645990" sldId="257"/>
            <ac:spMk id="10" creationId="{EE8D4D90-4884-0C70-FC57-6396D9722BFE}"/>
          </ac:spMkLst>
        </pc:spChg>
        <pc:grpChg chg="add mod">
          <ac:chgData name="Mihai Budiu" userId="3fe408b5c12bb05c" providerId="LiveId" clId="{536DA9F4-BD19-41B5-97D2-B3BBB31B34B5}" dt="2023-06-06T00:38:32.260" v="10084" actId="14100"/>
          <ac:grpSpMkLst>
            <pc:docMk/>
            <pc:sldMk cId="1830645990" sldId="257"/>
            <ac:grpSpMk id="4" creationId="{476AA444-96D0-5D84-7B01-5C3EF89437EE}"/>
          </ac:grpSpMkLst>
        </pc:grp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7" creationId="{53182D41-94D1-D4E2-A525-6E93756051C5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8" creationId="{A81C881D-7423-9FDC-D39C-7340AE3109B4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11" creationId="{B07646FC-C294-9006-D90C-69671A7C0383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12" creationId="{7D28F8E2-44A3-6105-2C4B-2508254A6030}"/>
          </ac:cxnSpMkLst>
        </pc:cxnChg>
        <pc:cxnChg chg="mod">
          <ac:chgData name="Mihai Budiu" userId="3fe408b5c12bb05c" providerId="LiveId" clId="{536DA9F4-BD19-41B5-97D2-B3BBB31B34B5}" dt="2023-06-06T00:38:25.206" v="10081"/>
          <ac:cxnSpMkLst>
            <pc:docMk/>
            <pc:sldMk cId="1830645990" sldId="257"/>
            <ac:cxnSpMk id="13" creationId="{1E2C309C-43BD-8D5B-2E8A-901F2C37A0EE}"/>
          </ac:cxnSpMkLst>
        </pc:cxnChg>
      </pc:sldChg>
      <pc:sldChg chg="add ord">
        <pc:chgData name="Mihai Budiu" userId="3fe408b5c12bb05c" providerId="LiveId" clId="{536DA9F4-BD19-41B5-97D2-B3BBB31B34B5}" dt="2023-06-05T23:01:51.378" v="6866"/>
        <pc:sldMkLst>
          <pc:docMk/>
          <pc:sldMk cId="1198021410" sldId="259"/>
        </pc:sldMkLst>
      </pc:sldChg>
      <pc:sldChg chg="delSp modSp add mod">
        <pc:chgData name="Mihai Budiu" userId="3fe408b5c12bb05c" providerId="LiveId" clId="{536DA9F4-BD19-41B5-97D2-B3BBB31B34B5}" dt="2023-06-14T21:18:48.608" v="16110" actId="20577"/>
        <pc:sldMkLst>
          <pc:docMk/>
          <pc:sldMk cId="2033485358" sldId="264"/>
        </pc:sldMkLst>
        <pc:spChg chg="mod">
          <ac:chgData name="Mihai Budiu" userId="3fe408b5c12bb05c" providerId="LiveId" clId="{536DA9F4-BD19-41B5-97D2-B3BBB31B34B5}" dt="2023-06-14T21:06:41.825" v="16004" actId="20577"/>
          <ac:spMkLst>
            <pc:docMk/>
            <pc:sldMk cId="2033485358" sldId="264"/>
            <ac:spMk id="2" creationId="{00000000-0000-0000-0000-000000000000}"/>
          </ac:spMkLst>
        </pc:spChg>
        <pc:spChg chg="del">
          <ac:chgData name="Mihai Budiu" userId="3fe408b5c12bb05c" providerId="LiveId" clId="{536DA9F4-BD19-41B5-97D2-B3BBB31B34B5}" dt="2023-06-01T23:20:26.763" v="1122" actId="478"/>
          <ac:spMkLst>
            <pc:docMk/>
            <pc:sldMk cId="2033485358" sldId="264"/>
            <ac:spMk id="4" creationId="{F8401077-6321-4FEE-B068-88FF10D0922C}"/>
          </ac:spMkLst>
        </pc:spChg>
        <pc:graphicFrameChg chg="mod modGraphic">
          <ac:chgData name="Mihai Budiu" userId="3fe408b5c12bb05c" providerId="LiveId" clId="{536DA9F4-BD19-41B5-97D2-B3BBB31B34B5}" dt="2023-06-14T21:18:48.608" v="16110" actId="20577"/>
          <ac:graphicFrameMkLst>
            <pc:docMk/>
            <pc:sldMk cId="2033485358" sldId="264"/>
            <ac:graphicFrameMk id="6" creationId="{00000000-0000-0000-0000-000000000000}"/>
          </ac:graphicFrameMkLst>
        </pc:graphicFrameChg>
      </pc:sldChg>
      <pc:sldChg chg="modSp add mod">
        <pc:chgData name="Mihai Budiu" userId="3fe408b5c12bb05c" providerId="LiveId" clId="{536DA9F4-BD19-41B5-97D2-B3BBB31B34B5}" dt="2023-07-10T17:42:41.667" v="17146" actId="14100"/>
        <pc:sldMkLst>
          <pc:docMk/>
          <pc:sldMk cId="72881675" sldId="266"/>
        </pc:sldMkLst>
        <pc:spChg chg="mod">
          <ac:chgData name="Mihai Budiu" userId="3fe408b5c12bb05c" providerId="LiveId" clId="{536DA9F4-BD19-41B5-97D2-B3BBB31B34B5}" dt="2023-06-02T01:21:53.958" v="2636" actId="20577"/>
          <ac:spMkLst>
            <pc:docMk/>
            <pc:sldMk cId="72881675" sldId="266"/>
            <ac:spMk id="2" creationId="{00000000-0000-0000-0000-000000000000}"/>
          </ac:spMkLst>
        </pc:spChg>
        <pc:spChg chg="mod">
          <ac:chgData name="Mihai Budiu" userId="3fe408b5c12bb05c" providerId="LiveId" clId="{536DA9F4-BD19-41B5-97D2-B3BBB31B34B5}" dt="2023-07-10T17:42:41.667" v="17146" actId="14100"/>
          <ac:spMkLst>
            <pc:docMk/>
            <pc:sldMk cId="72881675" sldId="266"/>
            <ac:spMk id="3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5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6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7" creationId="{00000000-0000-0000-0000-000000000000}"/>
          </ac:spMkLst>
        </pc:spChg>
        <pc:spChg chg="mod">
          <ac:chgData name="Mihai Budiu" userId="3fe408b5c12bb05c" providerId="LiveId" clId="{536DA9F4-BD19-41B5-97D2-B3BBB31B34B5}" dt="2023-06-02T01:22:52.351" v="2813" actId="1038"/>
          <ac:spMkLst>
            <pc:docMk/>
            <pc:sldMk cId="72881675" sldId="266"/>
            <ac:spMk id="8" creationId="{00000000-0000-0000-0000-000000000000}"/>
          </ac:spMkLst>
        </pc:sp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0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1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2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3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6" creationId="{00000000-0000-0000-0000-000000000000}"/>
          </ac:cxnSpMkLst>
        </pc:cxnChg>
        <pc:cxnChg chg="mod">
          <ac:chgData name="Mihai Budiu" userId="3fe408b5c12bb05c" providerId="LiveId" clId="{536DA9F4-BD19-41B5-97D2-B3BBB31B34B5}" dt="2023-06-02T01:22:52.351" v="2813" actId="1038"/>
          <ac:cxnSpMkLst>
            <pc:docMk/>
            <pc:sldMk cId="72881675" sldId="266"/>
            <ac:cxnSpMk id="19" creationId="{00000000-0000-0000-0000-000000000000}"/>
          </ac:cxnSpMkLst>
        </pc:cxnChg>
      </pc:sldChg>
      <pc:sldChg chg="modSp add mod">
        <pc:chgData name="Mihai Budiu" userId="3fe408b5c12bb05c" providerId="LiveId" clId="{536DA9F4-BD19-41B5-97D2-B3BBB31B34B5}" dt="2023-06-12T22:02:52.176" v="14781" actId="20577"/>
        <pc:sldMkLst>
          <pc:docMk/>
          <pc:sldMk cId="1450842009" sldId="267"/>
        </pc:sldMkLst>
        <pc:spChg chg="mod">
          <ac:chgData name="Mihai Budiu" userId="3fe408b5c12bb05c" providerId="LiveId" clId="{536DA9F4-BD19-41B5-97D2-B3BBB31B34B5}" dt="2023-06-12T22:02:52.176" v="14781" actId="20577"/>
          <ac:spMkLst>
            <pc:docMk/>
            <pc:sldMk cId="1450842009" sldId="267"/>
            <ac:spMk id="3" creationId="{00000000-0000-0000-0000-000000000000}"/>
          </ac:spMkLst>
        </pc:spChg>
      </pc:sldChg>
      <pc:sldChg chg="modSp add mod">
        <pc:chgData name="Mihai Budiu" userId="3fe408b5c12bb05c" providerId="LiveId" clId="{536DA9F4-BD19-41B5-97D2-B3BBB31B34B5}" dt="2023-06-12T21:26:54.765" v="13918" actId="20577"/>
        <pc:sldMkLst>
          <pc:docMk/>
          <pc:sldMk cId="3255860693" sldId="281"/>
        </pc:sldMkLst>
        <pc:spChg chg="mod">
          <ac:chgData name="Mihai Budiu" userId="3fe408b5c12bb05c" providerId="LiveId" clId="{536DA9F4-BD19-41B5-97D2-B3BBB31B34B5}" dt="2023-06-12T21:26:54.765" v="13918" actId="20577"/>
          <ac:spMkLst>
            <pc:docMk/>
            <pc:sldMk cId="3255860693" sldId="281"/>
            <ac:spMk id="2" creationId="{F1898CFE-5F54-4344-84A9-762F814420BD}"/>
          </ac:spMkLst>
        </pc:spChg>
        <pc:spChg chg="mod">
          <ac:chgData name="Mihai Budiu" userId="3fe408b5c12bb05c" providerId="LiveId" clId="{536DA9F4-BD19-41B5-97D2-B3BBB31B34B5}" dt="2023-06-12T21:26:47.082" v="13912" actId="5793"/>
          <ac:spMkLst>
            <pc:docMk/>
            <pc:sldMk cId="3255860693" sldId="281"/>
            <ac:spMk id="3" creationId="{EECDADB0-6ABC-44FC-A29D-A28D95D93C96}"/>
          </ac:spMkLst>
        </pc:spChg>
        <pc:spChg chg="mod">
          <ac:chgData name="Mihai Budiu" userId="3fe408b5c12bb05c" providerId="LiveId" clId="{536DA9F4-BD19-41B5-97D2-B3BBB31B34B5}" dt="2023-06-12T21:26:17.985" v="13909" actId="1038"/>
          <ac:spMkLst>
            <pc:docMk/>
            <pc:sldMk cId="3255860693" sldId="281"/>
            <ac:spMk id="5" creationId="{6677D9DF-253F-414B-83CB-92B5A2E246E8}"/>
          </ac:spMkLst>
        </pc:spChg>
        <pc:spChg chg="mod">
          <ac:chgData name="Mihai Budiu" userId="3fe408b5c12bb05c" providerId="LiveId" clId="{536DA9F4-BD19-41B5-97D2-B3BBB31B34B5}" dt="2023-06-12T21:26:17.985" v="13909" actId="1038"/>
          <ac:spMkLst>
            <pc:docMk/>
            <pc:sldMk cId="3255860693" sldId="281"/>
            <ac:spMk id="8" creationId="{993713EB-85EE-4085-BD3B-9AC62AAF7D7B}"/>
          </ac:spMkLst>
        </pc:spChg>
        <pc:graphicFrameChg chg="mod">
          <ac:chgData name="Mihai Budiu" userId="3fe408b5c12bb05c" providerId="LiveId" clId="{536DA9F4-BD19-41B5-97D2-B3BBB31B34B5}" dt="2023-06-12T21:26:17.985" v="13909" actId="1038"/>
          <ac:graphicFrameMkLst>
            <pc:docMk/>
            <pc:sldMk cId="3255860693" sldId="281"/>
            <ac:graphicFrameMk id="6" creationId="{73357DDE-8AFB-4451-B36E-DB5D419E48C5}"/>
          </ac:graphicFrameMkLst>
        </pc:graphicFrameChg>
      </pc:sldChg>
      <pc:sldChg chg="modSp add mod">
        <pc:chgData name="Mihai Budiu" userId="3fe408b5c12bb05c" providerId="LiveId" clId="{536DA9F4-BD19-41B5-97D2-B3BBB31B34B5}" dt="2023-06-02T01:24:34.469" v="2937" actId="20577"/>
        <pc:sldMkLst>
          <pc:docMk/>
          <pc:sldMk cId="635769897" sldId="296"/>
        </pc:sldMkLst>
        <pc:spChg chg="mod">
          <ac:chgData name="Mihai Budiu" userId="3fe408b5c12bb05c" providerId="LiveId" clId="{536DA9F4-BD19-41B5-97D2-B3BBB31B34B5}" dt="2023-06-02T01:24:34.469" v="2937" actId="20577"/>
          <ac:spMkLst>
            <pc:docMk/>
            <pc:sldMk cId="635769897" sldId="296"/>
            <ac:spMk id="3" creationId="{00000000-0000-0000-0000-000000000000}"/>
          </ac:spMkLst>
        </pc:spChg>
      </pc:sldChg>
      <pc:sldChg chg="modSp add mod">
        <pc:chgData name="Mihai Budiu" userId="3fe408b5c12bb05c" providerId="LiveId" clId="{536DA9F4-BD19-41B5-97D2-B3BBB31B34B5}" dt="2023-06-12T22:27:51.681" v="15554" actId="1037"/>
        <pc:sldMkLst>
          <pc:docMk/>
          <pc:sldMk cId="955442485" sldId="2147309268"/>
        </pc:sldMkLst>
        <pc:spChg chg="mod">
          <ac:chgData name="Mihai Budiu" userId="3fe408b5c12bb05c" providerId="LiveId" clId="{536DA9F4-BD19-41B5-97D2-B3BBB31B34B5}" dt="2023-06-12T22:27:40.483" v="15527" actId="20577"/>
          <ac:spMkLst>
            <pc:docMk/>
            <pc:sldMk cId="955442485" sldId="2147309268"/>
            <ac:spMk id="3" creationId="{F9F71B5B-BDB9-8186-1DAC-7343488D13B6}"/>
          </ac:spMkLst>
        </pc:spChg>
        <pc:spChg chg="mod">
          <ac:chgData name="Mihai Budiu" userId="3fe408b5c12bb05c" providerId="LiveId" clId="{536DA9F4-BD19-41B5-97D2-B3BBB31B34B5}" dt="2023-06-12T22:27:51.681" v="15554" actId="1037"/>
          <ac:spMkLst>
            <pc:docMk/>
            <pc:sldMk cId="955442485" sldId="2147309268"/>
            <ac:spMk id="7" creationId="{47B37E8A-9903-6714-4783-BA06F578FE52}"/>
          </ac:spMkLst>
        </pc:spChg>
        <pc:picChg chg="mod">
          <ac:chgData name="Mihai Budiu" userId="3fe408b5c12bb05c" providerId="LiveId" clId="{536DA9F4-BD19-41B5-97D2-B3BBB31B34B5}" dt="2023-06-12T22:27:51.681" v="15554" actId="1037"/>
          <ac:picMkLst>
            <pc:docMk/>
            <pc:sldMk cId="955442485" sldId="2147309268"/>
            <ac:picMk id="5" creationId="{595DFC5A-1B0A-110C-8BAF-1DFB07AE9764}"/>
          </ac:picMkLst>
        </pc:picChg>
        <pc:picChg chg="mod">
          <ac:chgData name="Mihai Budiu" userId="3fe408b5c12bb05c" providerId="LiveId" clId="{536DA9F4-BD19-41B5-97D2-B3BBB31B34B5}" dt="2023-06-12T22:27:43.387" v="15528" actId="1076"/>
          <ac:picMkLst>
            <pc:docMk/>
            <pc:sldMk cId="955442485" sldId="2147309268"/>
            <ac:picMk id="9" creationId="{5038FA9C-A853-4F73-3EA4-87C0109B7EEB}"/>
          </ac:picMkLst>
        </pc:picChg>
      </pc:sldChg>
      <pc:sldChg chg="modSp add mod">
        <pc:chgData name="Mihai Budiu" userId="3fe408b5c12bb05c" providerId="LiveId" clId="{536DA9F4-BD19-41B5-97D2-B3BBB31B34B5}" dt="2023-06-06T00:48:37.665" v="10842" actId="20577"/>
        <pc:sldMkLst>
          <pc:docMk/>
          <pc:sldMk cId="289745008" sldId="2147309275"/>
        </pc:sldMkLst>
        <pc:spChg chg="mod">
          <ac:chgData name="Mihai Budiu" userId="3fe408b5c12bb05c" providerId="LiveId" clId="{536DA9F4-BD19-41B5-97D2-B3BBB31B34B5}" dt="2023-06-06T00:48:37.665" v="10842" actId="20577"/>
          <ac:spMkLst>
            <pc:docMk/>
            <pc:sldMk cId="289745008" sldId="2147309275"/>
            <ac:spMk id="2" creationId="{FF6A1CFB-7E69-0E45-0C5E-DA6783009030}"/>
          </ac:spMkLst>
        </pc:spChg>
        <pc:spChg chg="mod">
          <ac:chgData name="Mihai Budiu" userId="3fe408b5c12bb05c" providerId="LiveId" clId="{536DA9F4-BD19-41B5-97D2-B3BBB31B34B5}" dt="2023-06-01T22:43:32.280" v="680" actId="208"/>
          <ac:spMkLst>
            <pc:docMk/>
            <pc:sldMk cId="289745008" sldId="2147309275"/>
            <ac:spMk id="14" creationId="{1C021105-B042-A802-68EA-1D5C76CCB832}"/>
          </ac:spMkLst>
        </pc:spChg>
      </pc:sldChg>
      <pc:sldChg chg="addSp delSp modSp add mod">
        <pc:chgData name="Mihai Budiu" userId="3fe408b5c12bb05c" providerId="LiveId" clId="{536DA9F4-BD19-41B5-97D2-B3BBB31B34B5}" dt="2023-06-12T22:19:15.596" v="14999" actId="114"/>
        <pc:sldMkLst>
          <pc:docMk/>
          <pc:sldMk cId="3848182500" sldId="2147309276"/>
        </pc:sldMkLst>
        <pc:spChg chg="mod">
          <ac:chgData name="Mihai Budiu" userId="3fe408b5c12bb05c" providerId="LiveId" clId="{536DA9F4-BD19-41B5-97D2-B3BBB31B34B5}" dt="2023-06-01T22:44:36.585" v="704" actId="1076"/>
          <ac:spMkLst>
            <pc:docMk/>
            <pc:sldMk cId="3848182500" sldId="2147309276"/>
            <ac:spMk id="2" creationId="{3698C482-EC60-E50B-305C-6C2360DB7E26}"/>
          </ac:spMkLst>
        </pc:spChg>
        <pc:spChg chg="add mod">
          <ac:chgData name="Mihai Budiu" userId="3fe408b5c12bb05c" providerId="LiveId" clId="{536DA9F4-BD19-41B5-97D2-B3BBB31B34B5}" dt="2023-06-01T23:09:58.147" v="988" actId="20577"/>
          <ac:spMkLst>
            <pc:docMk/>
            <pc:sldMk cId="3848182500" sldId="2147309276"/>
            <ac:spMk id="3" creationId="{26283B80-B21F-D70D-8A7B-4290C953BF13}"/>
          </ac:spMkLst>
        </pc:spChg>
        <pc:spChg chg="add mod">
          <ac:chgData name="Mihai Budiu" userId="3fe408b5c12bb05c" providerId="LiveId" clId="{536DA9F4-BD19-41B5-97D2-B3BBB31B34B5}" dt="2023-06-01T23:09:51.579" v="979" actId="20577"/>
          <ac:spMkLst>
            <pc:docMk/>
            <pc:sldMk cId="3848182500" sldId="2147309276"/>
            <ac:spMk id="6" creationId="{3A0409C0-2A13-9A63-07BC-5D99D2063E97}"/>
          </ac:spMkLst>
        </pc:spChg>
        <pc:spChg chg="add mod">
          <ac:chgData name="Mihai Budiu" userId="3fe408b5c12bb05c" providerId="LiveId" clId="{536DA9F4-BD19-41B5-97D2-B3BBB31B34B5}" dt="2023-06-01T22:59:49.120" v="867" actId="571"/>
          <ac:spMkLst>
            <pc:docMk/>
            <pc:sldMk cId="3848182500" sldId="2147309276"/>
            <ac:spMk id="7" creationId="{0A3C9168-78EE-E968-12C1-39700AB9BE2C}"/>
          </ac:spMkLst>
        </pc:spChg>
        <pc:spChg chg="add mod">
          <ac:chgData name="Mihai Budiu" userId="3fe408b5c12bb05c" providerId="LiveId" clId="{536DA9F4-BD19-41B5-97D2-B3BBB31B34B5}" dt="2023-06-01T22:59:53.871" v="868" actId="571"/>
          <ac:spMkLst>
            <pc:docMk/>
            <pc:sldMk cId="3848182500" sldId="2147309276"/>
            <ac:spMk id="9" creationId="{AC64A362-69BA-E8B0-79AF-13EE7C1F0C79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5" creationId="{49954512-CDAE-1E1D-9EAC-13F6B2BC107A}"/>
          </ac:spMkLst>
        </pc:spChg>
        <pc:spChg chg="add mod">
          <ac:chgData name="Mihai Budiu" userId="3fe408b5c12bb05c" providerId="LiveId" clId="{536DA9F4-BD19-41B5-97D2-B3BBB31B34B5}" dt="2023-06-12T22:19:15.596" v="14999" actId="114"/>
          <ac:spMkLst>
            <pc:docMk/>
            <pc:sldMk cId="3848182500" sldId="2147309276"/>
            <ac:spMk id="15" creationId="{BDEEF049-419A-441A-0429-669DE8FC8BDA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6" creationId="{99552B14-0E21-E6FF-8861-64B4611336CA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7" creationId="{0DB1C40B-5663-203B-9E47-F1E8FCE0DB48}"/>
          </ac:spMkLst>
        </pc:spChg>
        <pc:spChg chg="del">
          <ac:chgData name="Mihai Budiu" userId="3fe408b5c12bb05c" providerId="LiveId" clId="{536DA9F4-BD19-41B5-97D2-B3BBB31B34B5}" dt="2023-06-01T22:43:40.751" v="681" actId="478"/>
          <ac:spMkLst>
            <pc:docMk/>
            <pc:sldMk cId="3848182500" sldId="2147309276"/>
            <ac:spMk id="18" creationId="{EA5BC878-39D1-0251-1778-A7A8A6AF8739}"/>
          </ac:spMkLst>
        </pc:spChg>
        <pc:spChg chg="mod">
          <ac:chgData name="Mihai Budiu" userId="3fe408b5c12bb05c" providerId="LiveId" clId="{536DA9F4-BD19-41B5-97D2-B3BBB31B34B5}" dt="2023-06-01T23:01:35.191" v="926" actId="20577"/>
          <ac:spMkLst>
            <pc:docMk/>
            <pc:sldMk cId="3848182500" sldId="2147309276"/>
            <ac:spMk id="20" creationId="{DD4B2CD7-95CB-FFA5-AB4E-A6AA4910F6A0}"/>
          </ac:spMkLst>
        </pc:spChg>
        <pc:spChg chg="mod">
          <ac:chgData name="Mihai Budiu" userId="3fe408b5c12bb05c" providerId="LiveId" clId="{536DA9F4-BD19-41B5-97D2-B3BBB31B34B5}" dt="2023-06-12T21:58:20.075" v="14723" actId="20577"/>
          <ac:spMkLst>
            <pc:docMk/>
            <pc:sldMk cId="3848182500" sldId="2147309276"/>
            <ac:spMk id="22" creationId="{F219E7CA-CDE0-56FB-9462-36130AC4A1D3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23" creationId="{26C09532-8AAA-C74F-0606-D4D9EEA59B1A}"/>
          </ac:spMkLst>
        </pc:spChg>
        <pc:spChg chg="add mod">
          <ac:chgData name="Mihai Budiu" userId="3fe408b5c12bb05c" providerId="LiveId" clId="{536DA9F4-BD19-41B5-97D2-B3BBB31B34B5}" dt="2023-06-01T23:00:48.006" v="892" actId="20577"/>
          <ac:spMkLst>
            <pc:docMk/>
            <pc:sldMk cId="3848182500" sldId="2147309276"/>
            <ac:spMk id="24" creationId="{D2625381-7375-61AD-7660-F2ED7F6DCBF8}"/>
          </ac:spMkLst>
        </pc:spChg>
        <pc:spChg chg="add mod">
          <ac:chgData name="Mihai Budiu" userId="3fe408b5c12bb05c" providerId="LiveId" clId="{536DA9F4-BD19-41B5-97D2-B3BBB31B34B5}" dt="2023-06-01T23:00:42.992" v="888" actId="20577"/>
          <ac:spMkLst>
            <pc:docMk/>
            <pc:sldMk cId="3848182500" sldId="2147309276"/>
            <ac:spMk id="25" creationId="{026DC799-90F1-CB51-7218-46FC327392B0}"/>
          </ac:spMkLst>
        </pc:spChg>
        <pc:spChg chg="add mod">
          <ac:chgData name="Mihai Budiu" userId="3fe408b5c12bb05c" providerId="LiveId" clId="{536DA9F4-BD19-41B5-97D2-B3BBB31B34B5}" dt="2023-06-01T23:02:43.810" v="928" actId="207"/>
          <ac:spMkLst>
            <pc:docMk/>
            <pc:sldMk cId="3848182500" sldId="2147309276"/>
            <ac:spMk id="26" creationId="{6DFA0A36-CA85-5404-D1A4-A942EA3E048F}"/>
          </ac:spMkLst>
        </pc:spChg>
        <pc:spChg chg="add mod">
          <ac:chgData name="Mihai Budiu" userId="3fe408b5c12bb05c" providerId="LiveId" clId="{536DA9F4-BD19-41B5-97D2-B3BBB31B34B5}" dt="2023-06-01T23:03:00.281" v="955" actId="403"/>
          <ac:spMkLst>
            <pc:docMk/>
            <pc:sldMk cId="3848182500" sldId="2147309276"/>
            <ac:spMk id="27" creationId="{21A6B15B-1E73-F139-8235-CFAEE8ECD509}"/>
          </ac:spMkLst>
        </pc:spChg>
        <pc:spChg chg="add mod">
          <ac:chgData name="Mihai Budiu" userId="3fe408b5c12bb05c" providerId="LiveId" clId="{536DA9F4-BD19-41B5-97D2-B3BBB31B34B5}" dt="2023-06-01T23:03:15.161" v="957" actId="571"/>
          <ac:spMkLst>
            <pc:docMk/>
            <pc:sldMk cId="3848182500" sldId="2147309276"/>
            <ac:spMk id="28" creationId="{2C8CA2EA-FD20-BC3C-BCA9-9D563BFAF54A}"/>
          </ac:spMkLst>
        </pc:spChg>
        <pc:spChg chg="add mod">
          <ac:chgData name="Mihai Budiu" userId="3fe408b5c12bb05c" providerId="LiveId" clId="{536DA9F4-BD19-41B5-97D2-B3BBB31B34B5}" dt="2023-06-01T23:03:15.161" v="957" actId="571"/>
          <ac:spMkLst>
            <pc:docMk/>
            <pc:sldMk cId="3848182500" sldId="2147309276"/>
            <ac:spMk id="29" creationId="{729D824C-1908-45F0-3A9C-627399F46CA7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0" creationId="{7A31230D-ECA0-10F9-A6D9-D8E6757D9CAC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1" creationId="{DCCAFA9A-A2F0-C2A1-0210-92070CCE148F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2" creationId="{1362CE06-4C95-DB2A-603D-EBD91744B4C9}"/>
          </ac:spMkLst>
        </pc:spChg>
        <pc:spChg chg="del">
          <ac:chgData name="Mihai Budiu" userId="3fe408b5c12bb05c" providerId="LiveId" clId="{536DA9F4-BD19-41B5-97D2-B3BBB31B34B5}" dt="2023-06-01T22:44:33.470" v="702" actId="478"/>
          <ac:spMkLst>
            <pc:docMk/>
            <pc:sldMk cId="3848182500" sldId="2147309276"/>
            <ac:spMk id="33" creationId="{08607859-43A3-3422-821E-CF051863BF64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4" creationId="{CE50DD31-7B0C-A53F-B305-04C1A9E4C113}"/>
          </ac:spMkLst>
        </pc:spChg>
        <pc:spChg chg="add mod">
          <ac:chgData name="Mihai Budiu" userId="3fe408b5c12bb05c" providerId="LiveId" clId="{536DA9F4-BD19-41B5-97D2-B3BBB31B34B5}" dt="2023-06-01T23:12:46.753" v="998" actId="20577"/>
          <ac:spMkLst>
            <pc:docMk/>
            <pc:sldMk cId="3848182500" sldId="2147309276"/>
            <ac:spMk id="35" creationId="{B5C59E1E-0E37-BCBB-178D-0F3BE8E013D5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6" creationId="{5CECDCED-23A6-6BED-D9C2-63BCBC9B4D96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7" creationId="{5E879489-F33A-48C3-9E23-DA85C9ADC912}"/>
          </ac:spMkLst>
        </pc:spChg>
        <pc:spChg chg="add mod">
          <ac:chgData name="Mihai Budiu" userId="3fe408b5c12bb05c" providerId="LiveId" clId="{536DA9F4-BD19-41B5-97D2-B3BBB31B34B5}" dt="2023-06-01T23:12:42.937" v="995" actId="6549"/>
          <ac:spMkLst>
            <pc:docMk/>
            <pc:sldMk cId="3848182500" sldId="2147309276"/>
            <ac:spMk id="38" creationId="{E83EF2FD-B0D4-9613-A7B6-6A112FC0B845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39" creationId="{04A05D0A-9161-BC67-6AA4-69B002E0B054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0" creationId="{6D8CE9B5-7E9D-5CDA-73AD-A8E5F05E5045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1" creationId="{74D45C3A-C053-7199-DE0D-A0B4BFBEB1F7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2" creationId="{676CF77D-7582-D5C2-1765-C83FCC6A27F2}"/>
          </ac:spMkLst>
        </pc:spChg>
        <pc:spChg chg="del">
          <ac:chgData name="Mihai Budiu" userId="3fe408b5c12bb05c" providerId="LiveId" clId="{536DA9F4-BD19-41B5-97D2-B3BBB31B34B5}" dt="2023-06-01T22:44:45.349" v="705" actId="478"/>
          <ac:spMkLst>
            <pc:docMk/>
            <pc:sldMk cId="3848182500" sldId="2147309276"/>
            <ac:spMk id="43" creationId="{F6EB41F2-BC21-D8E9-F7A2-A76B7156680D}"/>
          </ac:spMkLst>
        </pc:spChg>
        <pc:spChg chg="del">
          <ac:chgData name="Mihai Budiu" userId="3fe408b5c12bb05c" providerId="LiveId" clId="{536DA9F4-BD19-41B5-97D2-B3BBB31B34B5}" dt="2023-06-01T22:44:04.949" v="685" actId="478"/>
          <ac:spMkLst>
            <pc:docMk/>
            <pc:sldMk cId="3848182500" sldId="2147309276"/>
            <ac:spMk id="46" creationId="{F2AE12D5-360C-E6EF-6F48-7CDE796DB340}"/>
          </ac:spMkLst>
        </pc:spChg>
        <pc:cxnChg chg="add mod">
          <ac:chgData name="Mihai Budiu" userId="3fe408b5c12bb05c" providerId="LiveId" clId="{536DA9F4-BD19-41B5-97D2-B3BBB31B34B5}" dt="2023-06-12T22:19:06.038" v="14998" actId="1582"/>
          <ac:cxnSpMkLst>
            <pc:docMk/>
            <pc:sldMk cId="3848182500" sldId="2147309276"/>
            <ac:cxnSpMk id="17" creationId="{327627B4-2F0F-C72C-7A9A-B6AF4E298F5C}"/>
          </ac:cxnSpMkLst>
        </pc:cxnChg>
      </pc:sldChg>
      <pc:sldChg chg="modSp add mod">
        <pc:chgData name="Mihai Budiu" userId="3fe408b5c12bb05c" providerId="LiveId" clId="{536DA9F4-BD19-41B5-97D2-B3BBB31B34B5}" dt="2023-07-10T17:45:41.609" v="17148" actId="20577"/>
        <pc:sldMkLst>
          <pc:docMk/>
          <pc:sldMk cId="26178123" sldId="2147309277"/>
        </pc:sldMkLst>
        <pc:spChg chg="mod">
          <ac:chgData name="Mihai Budiu" userId="3fe408b5c12bb05c" providerId="LiveId" clId="{536DA9F4-BD19-41B5-97D2-B3BBB31B34B5}" dt="2023-07-10T17:45:41.609" v="17148" actId="20577"/>
          <ac:spMkLst>
            <pc:docMk/>
            <pc:sldMk cId="26178123" sldId="2147309277"/>
            <ac:spMk id="3" creationId="{21D30FFD-ADB1-E773-5654-FD7A6E6B0DFA}"/>
          </ac:spMkLst>
        </pc:spChg>
        <pc:picChg chg="mod">
          <ac:chgData name="Mihai Budiu" userId="3fe408b5c12bb05c" providerId="LiveId" clId="{536DA9F4-BD19-41B5-97D2-B3BBB31B34B5}" dt="2023-06-02T01:51:22.329" v="4432" actId="1076"/>
          <ac:picMkLst>
            <pc:docMk/>
            <pc:sldMk cId="26178123" sldId="2147309277"/>
            <ac:picMk id="6" creationId="{5737181A-C2D8-282D-BEBB-45528D58F0D7}"/>
          </ac:picMkLst>
        </pc:picChg>
      </pc:sldChg>
      <pc:sldChg chg="add del">
        <pc:chgData name="Mihai Budiu" userId="3fe408b5c12bb05c" providerId="LiveId" clId="{536DA9F4-BD19-41B5-97D2-B3BBB31B34B5}" dt="2023-06-01T22:38:13.290" v="386" actId="47"/>
        <pc:sldMkLst>
          <pc:docMk/>
          <pc:sldMk cId="2344834547" sldId="2147309278"/>
        </pc:sldMkLst>
      </pc:sldChg>
      <pc:sldChg chg="add del">
        <pc:chgData name="Mihai Budiu" userId="3fe408b5c12bb05c" providerId="LiveId" clId="{536DA9F4-BD19-41B5-97D2-B3BBB31B34B5}" dt="2023-06-01T22:38:10.826" v="385" actId="47"/>
        <pc:sldMkLst>
          <pc:docMk/>
          <pc:sldMk cId="941426097" sldId="2147309279"/>
        </pc:sldMkLst>
      </pc:sldChg>
      <pc:sldChg chg="add del">
        <pc:chgData name="Mihai Budiu" userId="3fe408b5c12bb05c" providerId="LiveId" clId="{536DA9F4-BD19-41B5-97D2-B3BBB31B34B5}" dt="2023-06-02T19:56:21.887" v="5237" actId="47"/>
        <pc:sldMkLst>
          <pc:docMk/>
          <pc:sldMk cId="1231354688" sldId="2147309280"/>
        </pc:sldMkLst>
      </pc:sldChg>
      <pc:sldChg chg="addSp delSp modSp add mod">
        <pc:chgData name="Mihai Budiu" userId="3fe408b5c12bb05c" providerId="LiveId" clId="{536DA9F4-BD19-41B5-97D2-B3BBB31B34B5}" dt="2023-06-12T21:38:55.739" v="14151" actId="6549"/>
        <pc:sldMkLst>
          <pc:docMk/>
          <pc:sldMk cId="3991176687" sldId="2147309281"/>
        </pc:sldMkLst>
        <pc:spChg chg="mod">
          <ac:chgData name="Mihai Budiu" userId="3fe408b5c12bb05c" providerId="LiveId" clId="{536DA9F4-BD19-41B5-97D2-B3BBB31B34B5}" dt="2023-06-05T19:02:03.360" v="6007" actId="20577"/>
          <ac:spMkLst>
            <pc:docMk/>
            <pc:sldMk cId="3991176687" sldId="2147309281"/>
            <ac:spMk id="2" creationId="{7218BD3C-9D4D-7939-E665-1BDA4BA81E0E}"/>
          </ac:spMkLst>
        </pc:spChg>
        <pc:spChg chg="mod">
          <ac:chgData name="Mihai Budiu" userId="3fe408b5c12bb05c" providerId="LiveId" clId="{536DA9F4-BD19-41B5-97D2-B3BBB31B34B5}" dt="2023-06-12T21:38:55.739" v="14151" actId="6549"/>
          <ac:spMkLst>
            <pc:docMk/>
            <pc:sldMk cId="3991176687" sldId="2147309281"/>
            <ac:spMk id="3" creationId="{85C832AF-FAF7-A05E-E83A-5B419463AA93}"/>
          </ac:spMkLst>
        </pc:spChg>
        <pc:spChg chg="add del mod">
          <ac:chgData name="Mihai Budiu" userId="3fe408b5c12bb05c" providerId="LiveId" clId="{536DA9F4-BD19-41B5-97D2-B3BBB31B34B5}" dt="2023-06-01T23:15:41.200" v="1065" actId="478"/>
          <ac:spMkLst>
            <pc:docMk/>
            <pc:sldMk cId="3991176687" sldId="2147309281"/>
            <ac:spMk id="8" creationId="{35E19C7E-324D-F6FE-7D36-BF44CA59ADFA}"/>
          </ac:spMkLst>
        </pc:spChg>
        <pc:picChg chg="del mod">
          <ac:chgData name="Mihai Budiu" userId="3fe408b5c12bb05c" providerId="LiveId" clId="{536DA9F4-BD19-41B5-97D2-B3BBB31B34B5}" dt="2023-06-01T23:15:12.642" v="1059" actId="478"/>
          <ac:picMkLst>
            <pc:docMk/>
            <pc:sldMk cId="3991176687" sldId="2147309281"/>
            <ac:picMk id="6" creationId="{C731E010-55A2-655E-303D-1D8F0CE27023}"/>
          </ac:picMkLst>
        </pc:picChg>
        <pc:picChg chg="add del mod">
          <ac:chgData name="Mihai Budiu" userId="3fe408b5c12bb05c" providerId="LiveId" clId="{536DA9F4-BD19-41B5-97D2-B3BBB31B34B5}" dt="2023-06-05T19:02:24.543" v="6026" actId="21"/>
          <ac:picMkLst>
            <pc:docMk/>
            <pc:sldMk cId="3991176687" sldId="2147309281"/>
            <ac:picMk id="7" creationId="{74B43CC5-F340-8FF8-FFE0-D2890FD0CB21}"/>
          </ac:picMkLst>
        </pc:picChg>
        <pc:picChg chg="add mod">
          <ac:chgData name="Mihai Budiu" userId="3fe408b5c12bb05c" providerId="LiveId" clId="{536DA9F4-BD19-41B5-97D2-B3BBB31B34B5}" dt="2023-06-05T19:06:04.662" v="6400" actId="1076"/>
          <ac:picMkLst>
            <pc:docMk/>
            <pc:sldMk cId="3991176687" sldId="2147309281"/>
            <ac:picMk id="10" creationId="{4BE15238-D1D8-DAA2-DC95-FAE2118378ED}"/>
          </ac:picMkLst>
        </pc:picChg>
      </pc:sldChg>
      <pc:sldChg chg="add del">
        <pc:chgData name="Mihai Budiu" userId="3fe408b5c12bb05c" providerId="LiveId" clId="{536DA9F4-BD19-41B5-97D2-B3BBB31B34B5}" dt="2023-06-01T22:38:27.871" v="387" actId="47"/>
        <pc:sldMkLst>
          <pc:docMk/>
          <pc:sldMk cId="2461807267" sldId="2147309282"/>
        </pc:sldMkLst>
      </pc:sldChg>
      <pc:sldChg chg="modSp add mod ord">
        <pc:chgData name="Mihai Budiu" userId="3fe408b5c12bb05c" providerId="LiveId" clId="{536DA9F4-BD19-41B5-97D2-B3BBB31B34B5}" dt="2023-07-10T18:10:39.752" v="19329" actId="20577"/>
        <pc:sldMkLst>
          <pc:docMk/>
          <pc:sldMk cId="3849338179" sldId="2147309283"/>
        </pc:sldMkLst>
        <pc:spChg chg="mod">
          <ac:chgData name="Mihai Budiu" userId="3fe408b5c12bb05c" providerId="LiveId" clId="{536DA9F4-BD19-41B5-97D2-B3BBB31B34B5}" dt="2023-07-10T18:10:39.752" v="19329" actId="20577"/>
          <ac:spMkLst>
            <pc:docMk/>
            <pc:sldMk cId="3849338179" sldId="2147309283"/>
            <ac:spMk id="3" creationId="{324C91FF-49D7-CED7-DCDC-B447051FE5A4}"/>
          </ac:spMkLst>
        </pc:spChg>
      </pc:sldChg>
      <pc:sldChg chg="addSp delSp modSp new mod chgLayout">
        <pc:chgData name="Mihai Budiu" userId="3fe408b5c12bb05c" providerId="LiveId" clId="{536DA9F4-BD19-41B5-97D2-B3BBB31B34B5}" dt="2023-06-12T21:24:01.435" v="13809" actId="1036"/>
        <pc:sldMkLst>
          <pc:docMk/>
          <pc:sldMk cId="539035443" sldId="2147309284"/>
        </pc:sldMkLst>
        <pc:spChg chg="mod ord">
          <ac:chgData name="Mihai Budiu" userId="3fe408b5c12bb05c" providerId="LiveId" clId="{536DA9F4-BD19-41B5-97D2-B3BBB31B34B5}" dt="2023-06-01T22:41:14.998" v="436" actId="700"/>
          <ac:spMkLst>
            <pc:docMk/>
            <pc:sldMk cId="539035443" sldId="2147309284"/>
            <ac:spMk id="2" creationId="{1D284BF5-1C42-BD6D-B313-9650C0BB88C4}"/>
          </ac:spMkLst>
        </pc:spChg>
        <pc:spChg chg="del">
          <ac:chgData name="Mihai Budiu" userId="3fe408b5c12bb05c" providerId="LiveId" clId="{536DA9F4-BD19-41B5-97D2-B3BBB31B34B5}" dt="2023-06-01T22:40:34.948" v="435" actId="478"/>
          <ac:spMkLst>
            <pc:docMk/>
            <pc:sldMk cId="539035443" sldId="2147309284"/>
            <ac:spMk id="3" creationId="{F1FBC3A7-D842-7160-7C6F-E35298DCB268}"/>
          </ac:spMkLst>
        </pc:spChg>
        <pc:spChg chg="add mod">
          <ac:chgData name="Mihai Budiu" userId="3fe408b5c12bb05c" providerId="LiveId" clId="{536DA9F4-BD19-41B5-97D2-B3BBB31B34B5}" dt="2023-06-12T21:24:01.435" v="13809" actId="1036"/>
          <ac:spMkLst>
            <pc:docMk/>
            <pc:sldMk cId="539035443" sldId="2147309284"/>
            <ac:spMk id="4" creationId="{2EADB5D7-D0EC-5B20-69D5-B27CDCEA117A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9" creationId="{FD6BE439-1ECD-04D2-1E95-3C0AA3252DB8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0" creationId="{8800A2CB-F815-DFAB-F282-B3196491A411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1" creationId="{15FAF4E6-BBCE-4F71-7D7E-89A7C2DCC2D3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2" creationId="{24840A09-5D18-4894-EBB1-DE92B80A73D3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4" creationId="{5AB1DCB1-7673-28C0-3903-4ABFDC0787EF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5" creationId="{6D81195F-8EA1-0D8D-F0A7-C0CF7EE4D24F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6" creationId="{744A4608-275C-0854-A408-5CF7D5410D04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7" creationId="{27A0F405-EC06-53F0-382E-41C111959392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19" creationId="{7F230F26-D111-D72E-0E0C-160AA4656B2E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20" creationId="{5848E5B8-E561-C024-4E73-A0444FB076A5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21" creationId="{379CF257-A901-B0AF-4784-8A6D86CFC78B}"/>
          </ac:spMkLst>
        </pc:spChg>
        <pc:spChg chg="mod">
          <ac:chgData name="Mihai Budiu" userId="3fe408b5c12bb05c" providerId="LiveId" clId="{536DA9F4-BD19-41B5-97D2-B3BBB31B34B5}" dt="2023-06-01T22:40:24.216" v="433"/>
          <ac:spMkLst>
            <pc:docMk/>
            <pc:sldMk cId="539035443" sldId="2147309284"/>
            <ac:spMk id="22" creationId="{8408695D-3DF5-458B-6394-58783190B162}"/>
          </ac:spMkLst>
        </pc:spChg>
        <pc:spChg chg="add mod ord">
          <ac:chgData name="Mihai Budiu" userId="3fe408b5c12bb05c" providerId="LiveId" clId="{536DA9F4-BD19-41B5-97D2-B3BBB31B34B5}" dt="2023-06-12T21:23:51.882" v="13787" actId="20577"/>
          <ac:spMkLst>
            <pc:docMk/>
            <pc:sldMk cId="539035443" sldId="2147309284"/>
            <ac:spMk id="25" creationId="{0AFCF5FA-1778-7400-D093-554C46118DDD}"/>
          </ac:spMkLst>
        </pc:spChg>
        <pc:spChg chg="add mod">
          <ac:chgData name="Mihai Budiu" userId="3fe408b5c12bb05c" providerId="LiveId" clId="{536DA9F4-BD19-41B5-97D2-B3BBB31B34B5}" dt="2023-06-12T21:24:01.435" v="13809" actId="1036"/>
          <ac:spMkLst>
            <pc:docMk/>
            <pc:sldMk cId="539035443" sldId="2147309284"/>
            <ac:spMk id="26" creationId="{3DB5FAA2-AF88-8CA6-391E-451CA8E6C07F}"/>
          </ac:spMkLst>
        </pc:spChg>
        <pc:spChg chg="add mod">
          <ac:chgData name="Mihai Budiu" userId="3fe408b5c12bb05c" providerId="LiveId" clId="{536DA9F4-BD19-41B5-97D2-B3BBB31B34B5}" dt="2023-06-12T21:24:01.435" v="13809" actId="1036"/>
          <ac:spMkLst>
            <pc:docMk/>
            <pc:sldMk cId="539035443" sldId="2147309284"/>
            <ac:spMk id="34" creationId="{5D6F0824-539A-D60E-11EC-89B40A86D789}"/>
          </ac:spMkLst>
        </pc:spChg>
        <pc:grpChg chg="add mod">
          <ac:chgData name="Mihai Budiu" userId="3fe408b5c12bb05c" providerId="LiveId" clId="{536DA9F4-BD19-41B5-97D2-B3BBB31B34B5}" dt="2023-06-12T21:24:01.435" v="13809" actId="1036"/>
          <ac:grpSpMkLst>
            <pc:docMk/>
            <pc:sldMk cId="539035443" sldId="2147309284"/>
            <ac:grpSpMk id="8" creationId="{5D99DDBB-7847-2CA8-8F72-16479F56FFA4}"/>
          </ac:grpSpMkLst>
        </pc:grpChg>
        <pc:grpChg chg="add mod">
          <ac:chgData name="Mihai Budiu" userId="3fe408b5c12bb05c" providerId="LiveId" clId="{536DA9F4-BD19-41B5-97D2-B3BBB31B34B5}" dt="2023-06-12T21:24:01.435" v="13809" actId="1036"/>
          <ac:grpSpMkLst>
            <pc:docMk/>
            <pc:sldMk cId="539035443" sldId="2147309284"/>
            <ac:grpSpMk id="13" creationId="{72889F95-43BC-D6C8-1E3D-4F5A7FE8D6F5}"/>
          </ac:grpSpMkLst>
        </pc:grpChg>
        <pc:grpChg chg="add mod">
          <ac:chgData name="Mihai Budiu" userId="3fe408b5c12bb05c" providerId="LiveId" clId="{536DA9F4-BD19-41B5-97D2-B3BBB31B34B5}" dt="2023-06-12T21:24:01.435" v="13809" actId="1036"/>
          <ac:grpSpMkLst>
            <pc:docMk/>
            <pc:sldMk cId="539035443" sldId="2147309284"/>
            <ac:grpSpMk id="18" creationId="{0AB0D511-8B95-AD0C-35DE-157CE2EB192E}"/>
          </ac:grpSpMkLst>
        </pc:grp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5" creationId="{A758D514-3596-C57C-B9A9-BCD5789A6667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6" creationId="{643848FA-B91C-CF63-31E0-F1745CA77342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7" creationId="{0BC6FA6E-EC11-A891-537F-01883A69DAB9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28" creationId="{B4F1F3EF-2D6A-AABC-4D99-12286E815478}"/>
          </ac:cxnSpMkLst>
        </pc:cxnChg>
        <pc:cxnChg chg="add mod">
          <ac:chgData name="Mihai Budiu" userId="3fe408b5c12bb05c" providerId="LiveId" clId="{536DA9F4-BD19-41B5-97D2-B3BBB31B34B5}" dt="2023-06-12T21:24:01.435" v="13809" actId="1036"/>
          <ac:cxnSpMkLst>
            <pc:docMk/>
            <pc:sldMk cId="539035443" sldId="2147309284"/>
            <ac:cxnSpMk id="29" creationId="{4C0B6A85-AEA5-EF4D-EF29-7D6D7BFD2396}"/>
          </ac:cxnSpMkLst>
        </pc:cxnChg>
      </pc:sldChg>
      <pc:sldChg chg="add del">
        <pc:chgData name="Mihai Budiu" userId="3fe408b5c12bb05c" providerId="LiveId" clId="{536DA9F4-BD19-41B5-97D2-B3BBB31B34B5}" dt="2023-06-01T22:37:51.804" v="384" actId="47"/>
        <pc:sldMkLst>
          <pc:docMk/>
          <pc:sldMk cId="777274563" sldId="2147309285"/>
        </pc:sldMkLst>
      </pc:sldChg>
      <pc:sldChg chg="addSp delSp modSp add mod">
        <pc:chgData name="Mihai Budiu" userId="3fe408b5c12bb05c" providerId="LiveId" clId="{536DA9F4-BD19-41B5-97D2-B3BBB31B34B5}" dt="2023-06-05T18:59:43.748" v="5975" actId="14100"/>
        <pc:sldMkLst>
          <pc:docMk/>
          <pc:sldMk cId="4195802766" sldId="2147309285"/>
        </pc:sldMkLst>
        <pc:spChg chg="mod">
          <ac:chgData name="Mihai Budiu" userId="3fe408b5c12bb05c" providerId="LiveId" clId="{536DA9F4-BD19-41B5-97D2-B3BBB31B34B5}" dt="2023-06-01T22:57:31.050" v="812" actId="20577"/>
          <ac:spMkLst>
            <pc:docMk/>
            <pc:sldMk cId="4195802766" sldId="2147309285"/>
            <ac:spMk id="2" creationId="{3698C482-EC60-E50B-305C-6C2360DB7E26}"/>
          </ac:spMkLst>
        </pc:spChg>
        <pc:spChg chg="mod">
          <ac:chgData name="Mihai Budiu" userId="3fe408b5c12bb05c" providerId="LiveId" clId="{536DA9F4-BD19-41B5-97D2-B3BBB31B34B5}" dt="2023-06-01T22:54:23.667" v="789" actId="1076"/>
          <ac:spMkLst>
            <pc:docMk/>
            <pc:sldMk cId="4195802766" sldId="2147309285"/>
            <ac:spMk id="5" creationId="{F26FE312-AF8D-7005-5A5A-CAA4D96DD764}"/>
          </ac:spMkLst>
        </pc:spChg>
        <pc:spChg chg="add mod">
          <ac:chgData name="Mihai Budiu" userId="3fe408b5c12bb05c" providerId="LiveId" clId="{536DA9F4-BD19-41B5-97D2-B3BBB31B34B5}" dt="2023-06-01T22:54:39.134" v="793" actId="1076"/>
          <ac:spMkLst>
            <pc:docMk/>
            <pc:sldMk cId="4195802766" sldId="2147309285"/>
            <ac:spMk id="6" creationId="{34D639BB-4C7F-8F02-0F32-95CB6AF97A68}"/>
          </ac:spMkLst>
        </pc:spChg>
        <pc:spChg chg="add mod">
          <ac:chgData name="Mihai Budiu" userId="3fe408b5c12bb05c" providerId="LiveId" clId="{536DA9F4-BD19-41B5-97D2-B3BBB31B34B5}" dt="2023-06-05T18:58:53.406" v="5899" actId="114"/>
          <ac:spMkLst>
            <pc:docMk/>
            <pc:sldMk cId="4195802766" sldId="2147309285"/>
            <ac:spMk id="7" creationId="{D9E1CDF3-AF6A-0C04-1D9D-878917B670EC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8" creationId="{78A8D026-43C0-CAE9-E2C3-785A0AEA0B2D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10" creationId="{70AE0833-E5F6-46EC-5F4F-AE26C0B5DE7B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11" creationId="{528BACDB-9CD3-A87F-3266-A6E59C752950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2" creationId="{AA8D0FAE-C547-E89E-2366-958ED1BBABDE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3" creationId="{F01B6998-96B9-BD33-7D3C-4B099EF7EDE3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4" creationId="{E7B360E7-F941-C4ED-275F-770351973D11}"/>
          </ac:spMkLst>
        </pc:spChg>
        <pc:spChg chg="del">
          <ac:chgData name="Mihai Budiu" userId="3fe408b5c12bb05c" providerId="LiveId" clId="{536DA9F4-BD19-41B5-97D2-B3BBB31B34B5}" dt="2023-06-01T22:45:28.756" v="716" actId="478"/>
          <ac:spMkLst>
            <pc:docMk/>
            <pc:sldMk cId="4195802766" sldId="2147309285"/>
            <ac:spMk id="15" creationId="{49954512-CDAE-1E1D-9EAC-13F6B2BC107A}"/>
          </ac:spMkLst>
        </pc:spChg>
        <pc:spChg chg="del">
          <ac:chgData name="Mihai Budiu" userId="3fe408b5c12bb05c" providerId="LiveId" clId="{536DA9F4-BD19-41B5-97D2-B3BBB31B34B5}" dt="2023-06-01T22:45:29.507" v="717" actId="478"/>
          <ac:spMkLst>
            <pc:docMk/>
            <pc:sldMk cId="4195802766" sldId="2147309285"/>
            <ac:spMk id="16" creationId="{99552B14-0E21-E6FF-8861-64B4611336CA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7" creationId="{0DB1C40B-5663-203B-9E47-F1E8FCE0DB48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8" creationId="{EA5BC878-39D1-0251-1778-A7A8A6AF8739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19" creationId="{32C23F02-FEEF-1612-4445-C861CBC6C28D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20" creationId="{DD4B2CD7-95CB-FFA5-AB4E-A6AA4910F6A0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21" creationId="{FAD64BD7-FB45-5DE7-88EF-F6688ED9D3EE}"/>
          </ac:spMkLst>
        </pc:spChg>
        <pc:spChg chg="del">
          <ac:chgData name="Mihai Budiu" userId="3fe408b5c12bb05c" providerId="LiveId" clId="{536DA9F4-BD19-41B5-97D2-B3BBB31B34B5}" dt="2023-06-01T22:45:27.140" v="715" actId="478"/>
          <ac:spMkLst>
            <pc:docMk/>
            <pc:sldMk cId="4195802766" sldId="2147309285"/>
            <ac:spMk id="22" creationId="{F219E7CA-CDE0-56FB-9462-36130AC4A1D3}"/>
          </ac:spMkLst>
        </pc:spChg>
        <pc:spChg chg="add del 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23" creationId="{26C09532-8AAA-C74F-0606-D4D9EEA59B1A}"/>
          </ac:spMkLst>
        </pc:spChg>
        <pc:spChg chg="add mod">
          <ac:chgData name="Mihai Budiu" userId="3fe408b5c12bb05c" providerId="LiveId" clId="{536DA9F4-BD19-41B5-97D2-B3BBB31B34B5}" dt="2023-06-05T18:59:35.165" v="5972" actId="114"/>
          <ac:spMkLst>
            <pc:docMk/>
            <pc:sldMk cId="4195802766" sldId="2147309285"/>
            <ac:spMk id="25" creationId="{EFBA0409-5271-0209-D6C5-6BBF2FEF5083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0" creationId="{7A31230D-ECA0-10F9-A6D9-D8E6757D9CAC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1" creationId="{DCCAFA9A-A2F0-C2A1-0210-92070CCE148F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2" creationId="{1362CE06-4C95-DB2A-603D-EBD91744B4C9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3" creationId="{08607859-43A3-3422-821E-CF051863BF64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4" creationId="{CE50DD31-7B0C-A53F-B305-04C1A9E4C113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6" creationId="{5CECDCED-23A6-6BED-D9C2-63BCBC9B4D96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7" creationId="{5E879489-F33A-48C3-9E23-DA85C9ADC912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39" creationId="{04A05D0A-9161-BC67-6AA4-69B002E0B054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40" creationId="{6D8CE9B5-7E9D-5CDA-73AD-A8E5F05E5045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41" creationId="{74D45C3A-C053-7199-DE0D-A0B4BFBEB1F7}"/>
          </ac:spMkLst>
        </pc:spChg>
        <pc:spChg chg="mod">
          <ac:chgData name="Mihai Budiu" userId="3fe408b5c12bb05c" providerId="LiveId" clId="{536DA9F4-BD19-41B5-97D2-B3BBB31B34B5}" dt="2023-06-01T22:54:19.319" v="788" actId="1037"/>
          <ac:spMkLst>
            <pc:docMk/>
            <pc:sldMk cId="4195802766" sldId="2147309285"/>
            <ac:spMk id="42" creationId="{676CF77D-7582-D5C2-1765-C83FCC6A27F2}"/>
          </ac:spMkLst>
        </pc:spChg>
        <pc:spChg chg="del">
          <ac:chgData name="Mihai Budiu" userId="3fe408b5c12bb05c" providerId="LiveId" clId="{536DA9F4-BD19-41B5-97D2-B3BBB31B34B5}" dt="2023-06-01T22:46:04.339" v="729" actId="478"/>
          <ac:spMkLst>
            <pc:docMk/>
            <pc:sldMk cId="4195802766" sldId="2147309285"/>
            <ac:spMk id="43" creationId="{F6EB41F2-BC21-D8E9-F7A2-A76B7156680D}"/>
          </ac:spMkLst>
        </pc:spChg>
        <pc:spChg chg="add del mod">
          <ac:chgData name="Mihai Budiu" userId="3fe408b5c12bb05c" providerId="LiveId" clId="{536DA9F4-BD19-41B5-97D2-B3BBB31B34B5}" dt="2023-06-01T22:46:05.039" v="730" actId="478"/>
          <ac:spMkLst>
            <pc:docMk/>
            <pc:sldMk cId="4195802766" sldId="2147309285"/>
            <ac:spMk id="46" creationId="{F2AE12D5-360C-E6EF-6F48-7CDE796DB340}"/>
          </ac:spMkLst>
        </pc:spChg>
        <pc:cxnChg chg="add">
          <ac:chgData name="Mihai Budiu" userId="3fe408b5c12bb05c" providerId="LiveId" clId="{536DA9F4-BD19-41B5-97D2-B3BBB31B34B5}" dt="2023-06-05T18:58:57.440" v="5900" actId="11529"/>
          <ac:cxnSpMkLst>
            <pc:docMk/>
            <pc:sldMk cId="4195802766" sldId="2147309285"/>
            <ac:cxnSpMk id="24" creationId="{310878A1-A88B-CDA3-EB33-4C8B10D569AE}"/>
          </ac:cxnSpMkLst>
        </pc:cxnChg>
        <pc:cxnChg chg="add mod">
          <ac:chgData name="Mihai Budiu" userId="3fe408b5c12bb05c" providerId="LiveId" clId="{536DA9F4-BD19-41B5-97D2-B3BBB31B34B5}" dt="2023-06-05T18:59:43.748" v="5975" actId="14100"/>
          <ac:cxnSpMkLst>
            <pc:docMk/>
            <pc:sldMk cId="4195802766" sldId="2147309285"/>
            <ac:cxnSpMk id="26" creationId="{7552C711-D317-D8CC-AD95-A22631FD56C1}"/>
          </ac:cxnSpMkLst>
        </pc:cxnChg>
      </pc:sldChg>
      <pc:sldChg chg="addSp delSp modSp add mod">
        <pc:chgData name="Mihai Budiu" userId="3fe408b5c12bb05c" providerId="LiveId" clId="{536DA9F4-BD19-41B5-97D2-B3BBB31B34B5}" dt="2023-06-06T00:49:04.785" v="10844"/>
        <pc:sldMkLst>
          <pc:docMk/>
          <pc:sldMk cId="698413415" sldId="2147309286"/>
        </pc:sldMkLst>
        <pc:spChg chg="mod">
          <ac:chgData name="Mihai Budiu" userId="3fe408b5c12bb05c" providerId="LiveId" clId="{536DA9F4-BD19-41B5-97D2-B3BBB31B34B5}" dt="2023-06-01T22:57:56.448" v="823" actId="20577"/>
          <ac:spMkLst>
            <pc:docMk/>
            <pc:sldMk cId="698413415" sldId="2147309286"/>
            <ac:spMk id="2" creationId="{3698C482-EC60-E50B-305C-6C2360DB7E26}"/>
          </ac:spMkLst>
        </pc:spChg>
        <pc:spChg chg="add del mod">
          <ac:chgData name="Mihai Budiu" userId="3fe408b5c12bb05c" providerId="LiveId" clId="{536DA9F4-BD19-41B5-97D2-B3BBB31B34B5}" dt="2023-06-06T00:49:04.785" v="10844"/>
          <ac:spMkLst>
            <pc:docMk/>
            <pc:sldMk cId="698413415" sldId="2147309286"/>
            <ac:spMk id="3" creationId="{249F8FA0-416B-8BDF-2294-45B5CC7B9B36}"/>
          </ac:spMkLst>
        </pc:spChg>
        <pc:spChg chg="mod">
          <ac:chgData name="Mihai Budiu" userId="3fe408b5c12bb05c" providerId="LiveId" clId="{536DA9F4-BD19-41B5-97D2-B3BBB31B34B5}" dt="2023-06-01T22:57:59.375" v="827" actId="20577"/>
          <ac:spMkLst>
            <pc:docMk/>
            <pc:sldMk cId="698413415" sldId="2147309286"/>
            <ac:spMk id="6" creationId="{34D639BB-4C7F-8F02-0F32-95CB6AF97A68}"/>
          </ac:spMkLst>
        </pc:spChg>
        <pc:spChg chg="mod">
          <ac:chgData name="Mihai Budiu" userId="3fe408b5c12bb05c" providerId="LiveId" clId="{536DA9F4-BD19-41B5-97D2-B3BBB31B34B5}" dt="2023-06-01T22:58:11.252" v="837" actId="1038"/>
          <ac:spMkLst>
            <pc:docMk/>
            <pc:sldMk cId="698413415" sldId="2147309286"/>
            <ac:spMk id="23" creationId="{26C09532-8AAA-C74F-0606-D4D9EEA59B1A}"/>
          </ac:spMkLst>
        </pc:spChg>
        <pc:spChg chg="mod">
          <ac:chgData name="Mihai Budiu" userId="3fe408b5c12bb05c" providerId="LiveId" clId="{536DA9F4-BD19-41B5-97D2-B3BBB31B34B5}" dt="2023-06-01T22:58:46.159" v="850" actId="1076"/>
          <ac:spMkLst>
            <pc:docMk/>
            <pc:sldMk cId="698413415" sldId="2147309286"/>
            <ac:spMk id="30" creationId="{7A31230D-ECA0-10F9-A6D9-D8E6757D9CAC}"/>
          </ac:spMkLst>
        </pc:spChg>
        <pc:spChg chg="mod">
          <ac:chgData name="Mihai Budiu" userId="3fe408b5c12bb05c" providerId="LiveId" clId="{536DA9F4-BD19-41B5-97D2-B3BBB31B34B5}" dt="2023-06-01T22:58:43.239" v="849" actId="14100"/>
          <ac:spMkLst>
            <pc:docMk/>
            <pc:sldMk cId="698413415" sldId="2147309286"/>
            <ac:spMk id="31" creationId="{DCCAFA9A-A2F0-C2A1-0210-92070CCE148F}"/>
          </ac:spMkLst>
        </pc:spChg>
        <pc:spChg chg="del mod">
          <ac:chgData name="Mihai Budiu" userId="3fe408b5c12bb05c" providerId="LiveId" clId="{536DA9F4-BD19-41B5-97D2-B3BBB31B34B5}" dt="2023-06-01T22:59:02.750" v="855" actId="478"/>
          <ac:spMkLst>
            <pc:docMk/>
            <pc:sldMk cId="698413415" sldId="2147309286"/>
            <ac:spMk id="32" creationId="{1362CE06-4C95-DB2A-603D-EBD91744B4C9}"/>
          </ac:spMkLst>
        </pc:spChg>
        <pc:spChg chg="del mod">
          <ac:chgData name="Mihai Budiu" userId="3fe408b5c12bb05c" providerId="LiveId" clId="{536DA9F4-BD19-41B5-97D2-B3BBB31B34B5}" dt="2023-06-01T22:58:29.592" v="847" actId="478"/>
          <ac:spMkLst>
            <pc:docMk/>
            <pc:sldMk cId="698413415" sldId="2147309286"/>
            <ac:spMk id="33" creationId="{08607859-43A3-3422-821E-CF051863BF64}"/>
          </ac:spMkLst>
        </pc:spChg>
        <pc:spChg chg="del mod">
          <ac:chgData name="Mihai Budiu" userId="3fe408b5c12bb05c" providerId="LiveId" clId="{536DA9F4-BD19-41B5-97D2-B3BBB31B34B5}" dt="2023-06-01T22:58:54.858" v="853" actId="478"/>
          <ac:spMkLst>
            <pc:docMk/>
            <pc:sldMk cId="698413415" sldId="2147309286"/>
            <ac:spMk id="34" creationId="{CE50DD31-7B0C-A53F-B305-04C1A9E4C113}"/>
          </ac:spMkLst>
        </pc:spChg>
        <pc:spChg chg="del mod">
          <ac:chgData name="Mihai Budiu" userId="3fe408b5c12bb05c" providerId="LiveId" clId="{536DA9F4-BD19-41B5-97D2-B3BBB31B34B5}" dt="2023-06-01T22:58:29.592" v="847" actId="478"/>
          <ac:spMkLst>
            <pc:docMk/>
            <pc:sldMk cId="698413415" sldId="2147309286"/>
            <ac:spMk id="36" creationId="{5CECDCED-23A6-6BED-D9C2-63BCBC9B4D96}"/>
          </ac:spMkLst>
        </pc:spChg>
        <pc:spChg chg="del mod">
          <ac:chgData name="Mihai Budiu" userId="3fe408b5c12bb05c" providerId="LiveId" clId="{536DA9F4-BD19-41B5-97D2-B3BBB31B34B5}" dt="2023-06-01T22:58:15.968" v="838" actId="478"/>
          <ac:spMkLst>
            <pc:docMk/>
            <pc:sldMk cId="698413415" sldId="2147309286"/>
            <ac:spMk id="37" creationId="{5E879489-F33A-48C3-9E23-DA85C9ADC912}"/>
          </ac:spMkLst>
        </pc:spChg>
        <pc:spChg chg="mod">
          <ac:chgData name="Mihai Budiu" userId="3fe408b5c12bb05c" providerId="LiveId" clId="{536DA9F4-BD19-41B5-97D2-B3BBB31B34B5}" dt="2023-06-01T22:58:49.245" v="851" actId="1076"/>
          <ac:spMkLst>
            <pc:docMk/>
            <pc:sldMk cId="698413415" sldId="2147309286"/>
            <ac:spMk id="39" creationId="{04A05D0A-9161-BC67-6AA4-69B002E0B054}"/>
          </ac:spMkLst>
        </pc:spChg>
        <pc:spChg chg="mod">
          <ac:chgData name="Mihai Budiu" userId="3fe408b5c12bb05c" providerId="LiveId" clId="{536DA9F4-BD19-41B5-97D2-B3BBB31B34B5}" dt="2023-06-01T22:58:52.533" v="852" actId="1076"/>
          <ac:spMkLst>
            <pc:docMk/>
            <pc:sldMk cId="698413415" sldId="2147309286"/>
            <ac:spMk id="40" creationId="{6D8CE9B5-7E9D-5CDA-73AD-A8E5F05E5045}"/>
          </ac:spMkLst>
        </pc:spChg>
        <pc:spChg chg="mod">
          <ac:chgData name="Mihai Budiu" userId="3fe408b5c12bb05c" providerId="LiveId" clId="{536DA9F4-BD19-41B5-97D2-B3BBB31B34B5}" dt="2023-06-01T22:58:59.469" v="854" actId="1076"/>
          <ac:spMkLst>
            <pc:docMk/>
            <pc:sldMk cId="698413415" sldId="2147309286"/>
            <ac:spMk id="41" creationId="{74D45C3A-C053-7199-DE0D-A0B4BFBEB1F7}"/>
          </ac:spMkLst>
        </pc:spChg>
        <pc:spChg chg="mod">
          <ac:chgData name="Mihai Budiu" userId="3fe408b5c12bb05c" providerId="LiveId" clId="{536DA9F4-BD19-41B5-97D2-B3BBB31B34B5}" dt="2023-06-01T22:58:59.469" v="854" actId="1076"/>
          <ac:spMkLst>
            <pc:docMk/>
            <pc:sldMk cId="698413415" sldId="2147309286"/>
            <ac:spMk id="42" creationId="{676CF77D-7582-D5C2-1765-C83FCC6A27F2}"/>
          </ac:spMkLst>
        </pc:spChg>
      </pc:sldChg>
      <pc:sldChg chg="add del">
        <pc:chgData name="Mihai Budiu" userId="3fe408b5c12bb05c" providerId="LiveId" clId="{536DA9F4-BD19-41B5-97D2-B3BBB31B34B5}" dt="2023-06-01T23:20:10.257" v="1120"/>
        <pc:sldMkLst>
          <pc:docMk/>
          <pc:sldMk cId="479698265" sldId="2147309287"/>
        </pc:sldMkLst>
      </pc:sldChg>
      <pc:sldChg chg="modSp new del mod">
        <pc:chgData name="Mihai Budiu" userId="3fe408b5c12bb05c" providerId="LiveId" clId="{536DA9F4-BD19-41B5-97D2-B3BBB31B34B5}" dt="2023-06-01T23:19:03.639" v="1109" actId="47"/>
        <pc:sldMkLst>
          <pc:docMk/>
          <pc:sldMk cId="842987848" sldId="2147309287"/>
        </pc:sldMkLst>
        <pc:spChg chg="mod">
          <ac:chgData name="Mihai Budiu" userId="3fe408b5c12bb05c" providerId="LiveId" clId="{536DA9F4-BD19-41B5-97D2-B3BBB31B34B5}" dt="2023-06-01T23:18:32.962" v="1107" actId="20577"/>
          <ac:spMkLst>
            <pc:docMk/>
            <pc:sldMk cId="842987848" sldId="2147309287"/>
            <ac:spMk id="2" creationId="{FBA80DBF-8BCF-F713-4281-B0ED558B7D27}"/>
          </ac:spMkLst>
        </pc:spChg>
      </pc:sldChg>
      <pc:sldChg chg="addSp delSp modSp new mod">
        <pc:chgData name="Mihai Budiu" userId="3fe408b5c12bb05c" providerId="LiveId" clId="{536DA9F4-BD19-41B5-97D2-B3BBB31B34B5}" dt="2023-06-06T21:42:01.189" v="11568" actId="20577"/>
        <pc:sldMkLst>
          <pc:docMk/>
          <pc:sldMk cId="3555931084" sldId="2147309287"/>
        </pc:sldMkLst>
        <pc:spChg chg="mod">
          <ac:chgData name="Mihai Budiu" userId="3fe408b5c12bb05c" providerId="LiveId" clId="{536DA9F4-BD19-41B5-97D2-B3BBB31B34B5}" dt="2023-06-02T01:23:12.029" v="2825" actId="20577"/>
          <ac:spMkLst>
            <pc:docMk/>
            <pc:sldMk cId="3555931084" sldId="2147309287"/>
            <ac:spMk id="2" creationId="{AF3F08D1-932E-BBF1-E226-C5A4F84ED799}"/>
          </ac:spMkLst>
        </pc:spChg>
        <pc:spChg chg="mod">
          <ac:chgData name="Mihai Budiu" userId="3fe408b5c12bb05c" providerId="LiveId" clId="{536DA9F4-BD19-41B5-97D2-B3BBB31B34B5}" dt="2023-06-06T21:42:01.189" v="11568" actId="20577"/>
          <ac:spMkLst>
            <pc:docMk/>
            <pc:sldMk cId="3555931084" sldId="2147309287"/>
            <ac:spMk id="3" creationId="{7D38EF4C-4B49-64FE-B3F3-C0BD799E3CA9}"/>
          </ac:spMkLst>
        </pc:spChg>
        <pc:picChg chg="add mod">
          <ac:chgData name="Mihai Budiu" userId="3fe408b5c12bb05c" providerId="LiveId" clId="{536DA9F4-BD19-41B5-97D2-B3BBB31B34B5}" dt="2023-06-06T00:42:16.045" v="10338" actId="1076"/>
          <ac:picMkLst>
            <pc:docMk/>
            <pc:sldMk cId="3555931084" sldId="2147309287"/>
            <ac:picMk id="5" creationId="{5340CDE4-C8E7-D867-F6FB-1058C658F3C5}"/>
          </ac:picMkLst>
        </pc:picChg>
        <pc:picChg chg="add del mod">
          <ac:chgData name="Mihai Budiu" userId="3fe408b5c12bb05c" providerId="LiveId" clId="{536DA9F4-BD19-41B5-97D2-B3BBB31B34B5}" dt="2023-06-06T00:42:30.669" v="10340"/>
          <ac:picMkLst>
            <pc:docMk/>
            <pc:sldMk cId="3555931084" sldId="2147309287"/>
            <ac:picMk id="6" creationId="{C924C579-B5E2-7416-3FC4-35CA687EE613}"/>
          </ac:picMkLst>
        </pc:picChg>
      </pc:sldChg>
      <pc:sldChg chg="addSp delSp modSp new mod">
        <pc:chgData name="Mihai Budiu" userId="3fe408b5c12bb05c" providerId="LiveId" clId="{536DA9F4-BD19-41B5-97D2-B3BBB31B34B5}" dt="2023-06-12T21:50:52.141" v="14631" actId="2711"/>
        <pc:sldMkLst>
          <pc:docMk/>
          <pc:sldMk cId="1473108362" sldId="2147309288"/>
        </pc:sldMkLst>
        <pc:spChg chg="mod">
          <ac:chgData name="Mihai Budiu" userId="3fe408b5c12bb05c" providerId="LiveId" clId="{536DA9F4-BD19-41B5-97D2-B3BBB31B34B5}" dt="2023-06-01T23:24:10.783" v="1676" actId="20577"/>
          <ac:spMkLst>
            <pc:docMk/>
            <pc:sldMk cId="1473108362" sldId="2147309288"/>
            <ac:spMk id="2" creationId="{AA99712C-0AAB-C661-082B-17DF4D470BD2}"/>
          </ac:spMkLst>
        </pc:spChg>
        <pc:spChg chg="mod">
          <ac:chgData name="Mihai Budiu" userId="3fe408b5c12bb05c" providerId="LiveId" clId="{536DA9F4-BD19-41B5-97D2-B3BBB31B34B5}" dt="2023-06-12T21:50:52.141" v="14631" actId="2711"/>
          <ac:spMkLst>
            <pc:docMk/>
            <pc:sldMk cId="1473108362" sldId="2147309288"/>
            <ac:spMk id="3" creationId="{AA291594-0874-E339-0634-BAC116E5CB1D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4" creationId="{B0D310C4-DE65-3813-1AC2-2E659BFA928F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5" creationId="{BC850152-16D9-E2B7-37E7-71B683BE52DA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6" creationId="{BDA89854-3A96-19D1-33F4-17E09C769469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7" creationId="{3F069B4D-D810-9B51-0C65-51CE77E33203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8" creationId="{04F0CCCD-DD2B-378C-6BF9-AA0C553FFD7F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9" creationId="{5ABBFAAF-8C5E-EF33-76B3-9DC7E5916543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24" creationId="{E055BCFF-EC68-3517-C546-E2A41AD2D686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25" creationId="{F2CA2C13-DF1C-C25A-F98D-14F9AF247726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26" creationId="{B9D2C812-9D8D-4B5B-31B8-FD4F62E31C24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31" creationId="{218554DB-D5AF-E4FB-4A76-993AF317A01C}"/>
          </ac:spMkLst>
        </pc:spChg>
        <pc:spChg chg="add del mod">
          <ac:chgData name="Mihai Budiu" userId="3fe408b5c12bb05c" providerId="LiveId" clId="{536DA9F4-BD19-41B5-97D2-B3BBB31B34B5}" dt="2023-06-02T01:50:35.812" v="4385" actId="478"/>
          <ac:spMkLst>
            <pc:docMk/>
            <pc:sldMk cId="1473108362" sldId="2147309288"/>
            <ac:spMk id="35" creationId="{06E872BA-331D-363C-2EE1-A2CCA5F7A310}"/>
          </ac:spMkLst>
        </pc:spChg>
        <pc:picChg chg="add mod">
          <ac:chgData name="Mihai Budiu" userId="3fe408b5c12bb05c" providerId="LiveId" clId="{536DA9F4-BD19-41B5-97D2-B3BBB31B34B5}" dt="2023-06-12T21:48:17.704" v="14597" actId="1076"/>
          <ac:picMkLst>
            <pc:docMk/>
            <pc:sldMk cId="1473108362" sldId="2147309288"/>
            <ac:picMk id="37" creationId="{FC307740-7CAE-7866-1163-CB3C3EA0C321}"/>
          </ac:picMkLst>
        </pc:pic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1" creationId="{F3FD1859-B648-48B9-670E-AA6EF7259B82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2" creationId="{19ADF35C-DF8C-8BAE-7296-FCAD5A5F2703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5" creationId="{6140138E-51A3-CC5A-23DF-4FD9F5DBCEB4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18" creationId="{AFD6D420-01B8-42B4-C4CB-23ECC3C7313A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21" creationId="{B5697CE9-6630-B77B-473F-1A8564776F55}"/>
          </ac:cxnSpMkLst>
        </pc:cxnChg>
        <pc:cxnChg chg="add del mod">
          <ac:chgData name="Mihai Budiu" userId="3fe408b5c12bb05c" providerId="LiveId" clId="{536DA9F4-BD19-41B5-97D2-B3BBB31B34B5}" dt="2023-06-02T01:50:35.812" v="4385" actId="478"/>
          <ac:cxnSpMkLst>
            <pc:docMk/>
            <pc:sldMk cId="1473108362" sldId="2147309288"/>
            <ac:cxnSpMk id="28" creationId="{F206DA91-8747-974D-6B7A-E48C05F2C7A5}"/>
          </ac:cxnSpMkLst>
        </pc:cxnChg>
      </pc:sldChg>
      <pc:sldChg chg="addSp delSp modSp new mod">
        <pc:chgData name="Mihai Budiu" userId="3fe408b5c12bb05c" providerId="LiveId" clId="{536DA9F4-BD19-41B5-97D2-B3BBB31B34B5}" dt="2023-06-12T22:01:56.026" v="14780" actId="14100"/>
        <pc:sldMkLst>
          <pc:docMk/>
          <pc:sldMk cId="2352535477" sldId="2147309289"/>
        </pc:sldMkLst>
        <pc:spChg chg="mod">
          <ac:chgData name="Mihai Budiu" userId="3fe408b5c12bb05c" providerId="LiveId" clId="{536DA9F4-BD19-41B5-97D2-B3BBB31B34B5}" dt="2023-06-02T00:54:27.684" v="1950" actId="20577"/>
          <ac:spMkLst>
            <pc:docMk/>
            <pc:sldMk cId="2352535477" sldId="2147309289"/>
            <ac:spMk id="2" creationId="{97BE3471-3AAA-7A08-643B-63F3550398E5}"/>
          </ac:spMkLst>
        </pc:spChg>
        <pc:spChg chg="del">
          <ac:chgData name="Mihai Budiu" userId="3fe408b5c12bb05c" providerId="LiveId" clId="{536DA9F4-BD19-41B5-97D2-B3BBB31B34B5}" dt="2023-06-02T00:54:22.931" v="1927" actId="478"/>
          <ac:spMkLst>
            <pc:docMk/>
            <pc:sldMk cId="2352535477" sldId="2147309289"/>
            <ac:spMk id="3" creationId="{7328A53D-42AE-680A-B800-C67F2F279E2B}"/>
          </ac:spMkLst>
        </pc:spChg>
        <pc:spChg chg="add mod">
          <ac:chgData name="Mihai Budiu" userId="3fe408b5c12bb05c" providerId="LiveId" clId="{536DA9F4-BD19-41B5-97D2-B3BBB31B34B5}" dt="2023-06-08T01:30:20.524" v="11687" actId="20577"/>
          <ac:spMkLst>
            <pc:docMk/>
            <pc:sldMk cId="2352535477" sldId="2147309289"/>
            <ac:spMk id="3" creationId="{D3F5D987-2A51-A57D-8406-7B9DBC83DD4E}"/>
          </ac:spMkLst>
        </pc:spChg>
        <pc:spChg chg="add mod">
          <ac:chgData name="Mihai Budiu" userId="3fe408b5c12bb05c" providerId="LiveId" clId="{536DA9F4-BD19-41B5-97D2-B3BBB31B34B5}" dt="2023-06-08T01:28:40.514" v="11684" actId="114"/>
          <ac:spMkLst>
            <pc:docMk/>
            <pc:sldMk cId="2352535477" sldId="2147309289"/>
            <ac:spMk id="4" creationId="{6F4BB7A2-2EB3-1ECA-2B76-EA7020CF3727}"/>
          </ac:spMkLst>
        </pc:spChg>
        <pc:spChg chg="add mod">
          <ac:chgData name="Mihai Budiu" userId="3fe408b5c12bb05c" providerId="LiveId" clId="{536DA9F4-BD19-41B5-97D2-B3BBB31B34B5}" dt="2023-06-02T01:38:13.108" v="4070" actId="2711"/>
          <ac:spMkLst>
            <pc:docMk/>
            <pc:sldMk cId="2352535477" sldId="2147309289"/>
            <ac:spMk id="6" creationId="{24369124-8F83-47EB-8DAE-57847D9BED45}"/>
          </ac:spMkLst>
        </pc:spChg>
        <pc:spChg chg="add mod">
          <ac:chgData name="Mihai Budiu" userId="3fe408b5c12bb05c" providerId="LiveId" clId="{536DA9F4-BD19-41B5-97D2-B3BBB31B34B5}" dt="2023-06-02T01:38:13.108" v="4070" actId="2711"/>
          <ac:spMkLst>
            <pc:docMk/>
            <pc:sldMk cId="2352535477" sldId="2147309289"/>
            <ac:spMk id="7" creationId="{264EC99D-EC9A-9783-D4C8-585EEFEAD5AF}"/>
          </ac:spMkLst>
        </pc:spChg>
        <pc:spChg chg="add mod">
          <ac:chgData name="Mihai Budiu" userId="3fe408b5c12bb05c" providerId="LiveId" clId="{536DA9F4-BD19-41B5-97D2-B3BBB31B34B5}" dt="2023-06-02T01:38:13.108" v="4070" actId="2711"/>
          <ac:spMkLst>
            <pc:docMk/>
            <pc:sldMk cId="2352535477" sldId="2147309289"/>
            <ac:spMk id="8" creationId="{C276ABD2-C107-DC19-08C7-C57FC27CD466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9" creationId="{734FCD95-CB3E-2499-FF75-2C71E7AED52D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10" creationId="{557AA9F3-3B76-075C-5326-6509FF8E0A37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11" creationId="{8F5D23C0-C809-B331-CF95-7A8B97FC4EB2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5" creationId="{88A3E9D8-6E0E-E4A2-F350-6435E7B34223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6" creationId="{72B36A82-CE99-14CB-E00D-826CC2E123C7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7" creationId="{9C10DB44-E881-F3B6-EFFC-D34E9801CDA3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8" creationId="{B587ACB6-65AD-33FE-1684-400BDE2589D8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29" creationId="{26FF6288-1C33-6B86-16EF-404C43435801}"/>
          </ac:spMkLst>
        </pc:spChg>
        <pc:spChg chg="add del mod">
          <ac:chgData name="Mihai Budiu" userId="3fe408b5c12bb05c" providerId="LiveId" clId="{536DA9F4-BD19-41B5-97D2-B3BBB31B34B5}" dt="2023-06-02T01:15:46.579" v="2259" actId="478"/>
          <ac:spMkLst>
            <pc:docMk/>
            <pc:sldMk cId="2352535477" sldId="2147309289"/>
            <ac:spMk id="30" creationId="{0B6A7320-71D0-61F0-48D9-B91449351078}"/>
          </ac:spMkLst>
        </pc:spChg>
        <pc:spChg chg="add del">
          <ac:chgData name="Mihai Budiu" userId="3fe408b5c12bb05c" providerId="LiveId" clId="{536DA9F4-BD19-41B5-97D2-B3BBB31B34B5}" dt="2023-06-12T21:59:50.608" v="14741" actId="478"/>
          <ac:spMkLst>
            <pc:docMk/>
            <pc:sldMk cId="2352535477" sldId="2147309289"/>
            <ac:spMk id="30" creationId="{4946F8D7-B20B-B477-309F-B775513DA323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31" creationId="{79943B69-40A9-070F-76C8-B9F226013426}"/>
          </ac:spMkLst>
        </pc:spChg>
        <pc:spChg chg="add mod">
          <ac:chgData name="Mihai Budiu" userId="3fe408b5c12bb05c" providerId="LiveId" clId="{536DA9F4-BD19-41B5-97D2-B3BBB31B34B5}" dt="2023-06-02T01:38:06.382" v="4069" actId="2711"/>
          <ac:spMkLst>
            <pc:docMk/>
            <pc:sldMk cId="2352535477" sldId="2147309289"/>
            <ac:spMk id="32" creationId="{DBBFA0B4-A609-8797-6407-40587D29325D}"/>
          </ac:spMkLst>
        </pc:spChg>
        <pc:spChg chg="add del mod">
          <ac:chgData name="Mihai Budiu" userId="3fe408b5c12bb05c" providerId="LiveId" clId="{536DA9F4-BD19-41B5-97D2-B3BBB31B34B5}" dt="2023-06-12T22:00:05.307" v="14749"/>
          <ac:spMkLst>
            <pc:docMk/>
            <pc:sldMk cId="2352535477" sldId="2147309289"/>
            <ac:spMk id="36" creationId="{1BE54719-CB55-9F9F-E562-C02A1EBEBF82}"/>
          </ac:spMkLst>
        </pc:spChg>
        <pc:spChg chg="add mod">
          <ac:chgData name="Mihai Budiu" userId="3fe408b5c12bb05c" providerId="LiveId" clId="{536DA9F4-BD19-41B5-97D2-B3BBB31B34B5}" dt="2023-06-12T22:01:01.518" v="14773" actId="5793"/>
          <ac:spMkLst>
            <pc:docMk/>
            <pc:sldMk cId="2352535477" sldId="2147309289"/>
            <ac:spMk id="43" creationId="{33ACBD71-0041-28D8-38D6-34C7C55EDB60}"/>
          </ac:spMkLst>
        </pc:spChg>
        <pc:spChg chg="add mod">
          <ac:chgData name="Mihai Budiu" userId="3fe408b5c12bb05c" providerId="LiveId" clId="{536DA9F4-BD19-41B5-97D2-B3BBB31B34B5}" dt="2023-06-12T22:00:59.634" v="14769" actId="5793"/>
          <ac:spMkLst>
            <pc:docMk/>
            <pc:sldMk cId="2352535477" sldId="2147309289"/>
            <ac:spMk id="44" creationId="{5ECF1933-A5FE-0A5A-CB35-133B402C6632}"/>
          </ac:spMkLst>
        </pc:spChg>
        <pc:spChg chg="add mod">
          <ac:chgData name="Mihai Budiu" userId="3fe408b5c12bb05c" providerId="LiveId" clId="{536DA9F4-BD19-41B5-97D2-B3BBB31B34B5}" dt="2023-06-12T22:00:54.448" v="14759" actId="5793"/>
          <ac:spMkLst>
            <pc:docMk/>
            <pc:sldMk cId="2352535477" sldId="2147309289"/>
            <ac:spMk id="45" creationId="{D6C2191D-1F66-A98E-F2DA-E400C7D4318C}"/>
          </ac:spMkLst>
        </pc:spChg>
        <pc:spChg chg="add mod">
          <ac:chgData name="Mihai Budiu" userId="3fe408b5c12bb05c" providerId="LiveId" clId="{536DA9F4-BD19-41B5-97D2-B3BBB31B34B5}" dt="2023-06-12T22:01:13.393" v="14774" actId="571"/>
          <ac:spMkLst>
            <pc:docMk/>
            <pc:sldMk cId="2352535477" sldId="2147309289"/>
            <ac:spMk id="53" creationId="{317B36E2-5EE9-D228-5263-97577EE5704C}"/>
          </ac:spMkLst>
        </pc:spChg>
        <pc:spChg chg="add mod">
          <ac:chgData name="Mihai Budiu" userId="3fe408b5c12bb05c" providerId="LiveId" clId="{536DA9F4-BD19-41B5-97D2-B3BBB31B34B5}" dt="2023-06-12T22:01:56.026" v="14780" actId="14100"/>
          <ac:spMkLst>
            <pc:docMk/>
            <pc:sldMk cId="2352535477" sldId="2147309289"/>
            <ac:spMk id="58" creationId="{3AC2602B-3A54-C7C8-F3D2-36C69EFF9810}"/>
          </ac:spMkLst>
        </pc:spChg>
        <pc:spChg chg="add mod">
          <ac:chgData name="Mihai Budiu" userId="3fe408b5c12bb05c" providerId="LiveId" clId="{536DA9F4-BD19-41B5-97D2-B3BBB31B34B5}" dt="2023-06-12T22:01:56.026" v="14780" actId="14100"/>
          <ac:spMkLst>
            <pc:docMk/>
            <pc:sldMk cId="2352535477" sldId="2147309289"/>
            <ac:spMk id="59" creationId="{1EB471B2-0787-AFC8-B758-988C686D7CC1}"/>
          </ac:spMkLst>
        </pc:spChg>
        <pc:picChg chg="add del mod">
          <ac:chgData name="Mihai Budiu" userId="3fe408b5c12bb05c" providerId="LiveId" clId="{536DA9F4-BD19-41B5-97D2-B3BBB31B34B5}" dt="2023-06-02T01:14:22.003" v="2165" actId="478"/>
          <ac:picMkLst>
            <pc:docMk/>
            <pc:sldMk cId="2352535477" sldId="2147309289"/>
            <ac:picMk id="5" creationId="{7DD13FAC-8CEE-010B-82DD-01ACFC3EC5B6}"/>
          </ac:picMkLst>
        </pc:picChg>
        <pc:picChg chg="add mod">
          <ac:chgData name="Mihai Budiu" userId="3fe408b5c12bb05c" providerId="LiveId" clId="{536DA9F4-BD19-41B5-97D2-B3BBB31B34B5}" dt="2023-06-06T00:53:43.269" v="10859" actId="1076"/>
          <ac:picMkLst>
            <pc:docMk/>
            <pc:sldMk cId="2352535477" sldId="2147309289"/>
            <ac:picMk id="65" creationId="{28A5C23F-B50D-481C-929F-A2F0EB067422}"/>
          </ac:picMkLst>
        </pc:picChg>
        <pc:cxnChg chg="add mod">
          <ac:chgData name="Mihai Budiu" userId="3fe408b5c12bb05c" providerId="LiveId" clId="{536DA9F4-BD19-41B5-97D2-B3BBB31B34B5}" dt="2023-06-12T22:00:59.634" v="14769" actId="5793"/>
          <ac:cxnSpMkLst>
            <pc:docMk/>
            <pc:sldMk cId="2352535477" sldId="2147309289"/>
            <ac:cxnSpMk id="12" creationId="{883FBF59-C1CC-A5B6-6C59-92EFDB4FFBF8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3" creationId="{9031E256-B5D2-BE0C-04F2-8A6E8BAE2C6A}"/>
          </ac:cxnSpMkLst>
        </pc:cxnChg>
        <pc:cxnChg chg="add mod">
          <ac:chgData name="Mihai Budiu" userId="3fe408b5c12bb05c" providerId="LiveId" clId="{536DA9F4-BD19-41B5-97D2-B3BBB31B34B5}" dt="2023-06-12T22:01:20.850" v="14776" actId="14100"/>
          <ac:cxnSpMkLst>
            <pc:docMk/>
            <pc:sldMk cId="2352535477" sldId="2147309289"/>
            <ac:cxnSpMk id="14" creationId="{64639C7F-A183-BB47-163D-9990F59632B4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5" creationId="{1BE055F0-E25C-11BB-FC4E-D666A46F1F4A}"/>
          </ac:cxnSpMkLst>
        </pc:cxnChg>
        <pc:cxnChg chg="add mod">
          <ac:chgData name="Mihai Budiu" userId="3fe408b5c12bb05c" providerId="LiveId" clId="{536DA9F4-BD19-41B5-97D2-B3BBB31B34B5}" dt="2023-06-12T22:01:01.518" v="14773" actId="5793"/>
          <ac:cxnSpMkLst>
            <pc:docMk/>
            <pc:sldMk cId="2352535477" sldId="2147309289"/>
            <ac:cxnSpMk id="16" creationId="{CD8C12CD-2D1C-2D7E-58D9-BCF64B7AF12A}"/>
          </ac:cxnSpMkLst>
        </pc:cxnChg>
        <pc:cxnChg chg="add mod">
          <ac:chgData name="Mihai Budiu" userId="3fe408b5c12bb05c" providerId="LiveId" clId="{536DA9F4-BD19-41B5-97D2-B3BBB31B34B5}" dt="2023-06-12T22:00:54.448" v="14759" actId="5793"/>
          <ac:cxnSpMkLst>
            <pc:docMk/>
            <pc:sldMk cId="2352535477" sldId="2147309289"/>
            <ac:cxnSpMk id="17" creationId="{9A48D9C2-7593-C433-3CB0-E82A562B2AC8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8" creationId="{17540CA5-FC26-EDA5-7955-C6E1F8947B1F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19" creationId="{7D0CF1AB-7A43-0BB8-EB15-DB928B33E8EE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3" creationId="{F1D2D574-9BD9-B3AC-82E1-8CF0A0A8A89A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4" creationId="{CA526627-917A-0049-CDD6-85687BC461DF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5" creationId="{B55378AB-095D-B5CA-DC21-CFAEF78B6DB7}"/>
          </ac:cxnSpMkLst>
        </pc:cxnChg>
        <pc:cxnChg chg="add del mod">
          <ac:chgData name="Mihai Budiu" userId="3fe408b5c12bb05c" providerId="LiveId" clId="{536DA9F4-BD19-41B5-97D2-B3BBB31B34B5}" dt="2023-06-02T01:15:49.024" v="2260" actId="478"/>
          <ac:cxnSpMkLst>
            <pc:docMk/>
            <pc:sldMk cId="2352535477" sldId="2147309289"/>
            <ac:cxnSpMk id="36" creationId="{FAF6F420-37B7-7FD8-5E48-EBEB767A04E2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7" creationId="{2B496553-68F5-8061-F6BF-7FFCB3860EF8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8" creationId="{658EBD5D-550B-C537-3106-D3C1D7F7777C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39" creationId="{E437EAA1-A0CD-92DD-11CC-8B441E2F5399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40" creationId="{0DD95D3F-6178-C6CF-63E1-9A645C88ADC6}"/>
          </ac:cxnSpMkLst>
        </pc:cxnChg>
        <pc:cxnChg chg="add mod">
          <ac:chgData name="Mihai Budiu" userId="3fe408b5c12bb05c" providerId="LiveId" clId="{536DA9F4-BD19-41B5-97D2-B3BBB31B34B5}" dt="2023-06-02T01:38:13.108" v="4070" actId="2711"/>
          <ac:cxnSpMkLst>
            <pc:docMk/>
            <pc:sldMk cId="2352535477" sldId="2147309289"/>
            <ac:cxnSpMk id="41" creationId="{873F0C0E-2949-FC45-504F-0A2F76899831}"/>
          </ac:cxnSpMkLst>
        </pc:cxnChg>
        <pc:cxnChg chg="add del mod">
          <ac:chgData name="Mihai Budiu" userId="3fe408b5c12bb05c" providerId="LiveId" clId="{536DA9F4-BD19-41B5-97D2-B3BBB31B34B5}" dt="2023-06-02T01:15:30.672" v="2217" actId="478"/>
          <ac:cxnSpMkLst>
            <pc:docMk/>
            <pc:sldMk cId="2352535477" sldId="2147309289"/>
            <ac:cxnSpMk id="42" creationId="{0AD36478-968C-FF26-2C4F-2DE455FC4B4F}"/>
          </ac:cxnSpMkLst>
        </pc:cxnChg>
        <pc:cxnChg chg="add del mod">
          <ac:chgData name="Mihai Budiu" userId="3fe408b5c12bb05c" providerId="LiveId" clId="{536DA9F4-BD19-41B5-97D2-B3BBB31B34B5}" dt="2023-06-02T01:15:30.672" v="2217" actId="478"/>
          <ac:cxnSpMkLst>
            <pc:docMk/>
            <pc:sldMk cId="2352535477" sldId="2147309289"/>
            <ac:cxnSpMk id="43" creationId="{38AA9FA2-CB30-CE36-35D2-53834A4D05F0}"/>
          </ac:cxnSpMkLst>
        </pc:cxnChg>
        <pc:cxnChg chg="add mod">
          <ac:chgData name="Mihai Budiu" userId="3fe408b5c12bb05c" providerId="LiveId" clId="{536DA9F4-BD19-41B5-97D2-B3BBB31B34B5}" dt="2023-06-12T22:01:56.026" v="14780" actId="14100"/>
          <ac:cxnSpMkLst>
            <pc:docMk/>
            <pc:sldMk cId="2352535477" sldId="2147309289"/>
            <ac:cxnSpMk id="56" creationId="{ED33A4F4-C54A-0E78-B6DB-5B8D496C067D}"/>
          </ac:cxnSpMkLst>
        </pc:cxnChg>
        <pc:cxnChg chg="add mod">
          <ac:chgData name="Mihai Budiu" userId="3fe408b5c12bb05c" providerId="LiveId" clId="{536DA9F4-BD19-41B5-97D2-B3BBB31B34B5}" dt="2023-06-12T22:01:56.026" v="14780" actId="14100"/>
          <ac:cxnSpMkLst>
            <pc:docMk/>
            <pc:sldMk cId="2352535477" sldId="2147309289"/>
            <ac:cxnSpMk id="57" creationId="{458F108C-21FB-F30C-1600-2B2F82141108}"/>
          </ac:cxnSpMkLst>
        </pc:cxnChg>
      </pc:sldChg>
      <pc:sldChg chg="addSp modSp new mod">
        <pc:chgData name="Mihai Budiu" userId="3fe408b5c12bb05c" providerId="LiveId" clId="{536DA9F4-BD19-41B5-97D2-B3BBB31B34B5}" dt="2023-06-06T01:07:16.558" v="11214" actId="20577"/>
        <pc:sldMkLst>
          <pc:docMk/>
          <pc:sldMk cId="4033812473" sldId="2147309290"/>
        </pc:sldMkLst>
        <pc:spChg chg="mod">
          <ac:chgData name="Mihai Budiu" userId="3fe408b5c12bb05c" providerId="LiveId" clId="{536DA9F4-BD19-41B5-97D2-B3BBB31B34B5}" dt="2023-06-02T01:24:56.525" v="2957" actId="20577"/>
          <ac:spMkLst>
            <pc:docMk/>
            <pc:sldMk cId="4033812473" sldId="2147309290"/>
            <ac:spMk id="2" creationId="{2D8F7556-33E4-96CD-BCE6-015FCC115825}"/>
          </ac:spMkLst>
        </pc:spChg>
        <pc:spChg chg="mod">
          <ac:chgData name="Mihai Budiu" userId="3fe408b5c12bb05c" providerId="LiveId" clId="{536DA9F4-BD19-41B5-97D2-B3BBB31B34B5}" dt="2023-06-06T01:07:16.558" v="11214" actId="20577"/>
          <ac:spMkLst>
            <pc:docMk/>
            <pc:sldMk cId="4033812473" sldId="2147309290"/>
            <ac:spMk id="3" creationId="{33A0450D-9D77-634D-B3D4-4432BBA49A4A}"/>
          </ac:spMkLst>
        </pc:spChg>
        <pc:picChg chg="add mod">
          <ac:chgData name="Mihai Budiu" userId="3fe408b5c12bb05c" providerId="LiveId" clId="{536DA9F4-BD19-41B5-97D2-B3BBB31B34B5}" dt="2023-06-06T01:06:37.688" v="11118" actId="1076"/>
          <ac:picMkLst>
            <pc:docMk/>
            <pc:sldMk cId="4033812473" sldId="2147309290"/>
            <ac:picMk id="5" creationId="{4EE65530-A262-3D2C-A6E6-5F4BC7CC86BE}"/>
          </ac:picMkLst>
        </pc:picChg>
      </pc:sldChg>
      <pc:sldChg chg="addSp modSp new mod">
        <pc:chgData name="Mihai Budiu" userId="3fe408b5c12bb05c" providerId="LiveId" clId="{536DA9F4-BD19-41B5-97D2-B3BBB31B34B5}" dt="2023-06-12T22:08:32.223" v="14883" actId="2711"/>
        <pc:sldMkLst>
          <pc:docMk/>
          <pc:sldMk cId="4105698916" sldId="2147309291"/>
        </pc:sldMkLst>
        <pc:spChg chg="mod">
          <ac:chgData name="Mihai Budiu" userId="3fe408b5c12bb05c" providerId="LiveId" clId="{536DA9F4-BD19-41B5-97D2-B3BBB31B34B5}" dt="2023-06-02T01:30:17.195" v="3371" actId="20577"/>
          <ac:spMkLst>
            <pc:docMk/>
            <pc:sldMk cId="4105698916" sldId="2147309291"/>
            <ac:spMk id="2" creationId="{014DF91C-02CA-BE1E-D12E-AD1A8163F359}"/>
          </ac:spMkLst>
        </pc:spChg>
        <pc:spChg chg="mod">
          <ac:chgData name="Mihai Budiu" userId="3fe408b5c12bb05c" providerId="LiveId" clId="{536DA9F4-BD19-41B5-97D2-B3BBB31B34B5}" dt="2023-06-12T22:08:32.223" v="14883" actId="2711"/>
          <ac:spMkLst>
            <pc:docMk/>
            <pc:sldMk cId="4105698916" sldId="2147309291"/>
            <ac:spMk id="3" creationId="{C29A85E1-A2F1-C716-365C-E6F9D47E1BA5}"/>
          </ac:spMkLst>
        </pc:spChg>
        <pc:picChg chg="add mod modCrop">
          <ac:chgData name="Mihai Budiu" userId="3fe408b5c12bb05c" providerId="LiveId" clId="{536DA9F4-BD19-41B5-97D2-B3BBB31B34B5}" dt="2023-06-06T01:00:01.365" v="11094" actId="1076"/>
          <ac:picMkLst>
            <pc:docMk/>
            <pc:sldMk cId="4105698916" sldId="2147309291"/>
            <ac:picMk id="5" creationId="{5828E7C2-4A97-3E1C-26E5-59DD4AFB0233}"/>
          </ac:picMkLst>
        </pc:picChg>
      </pc:sldChg>
      <pc:sldChg chg="modSp new mod ord">
        <pc:chgData name="Mihai Budiu" userId="3fe408b5c12bb05c" providerId="LiveId" clId="{536DA9F4-BD19-41B5-97D2-B3BBB31B34B5}" dt="2023-06-12T22:03:28.273" v="14782" actId="2711"/>
        <pc:sldMkLst>
          <pc:docMk/>
          <pc:sldMk cId="2608718910" sldId="2147309292"/>
        </pc:sldMkLst>
        <pc:spChg chg="mod">
          <ac:chgData name="Mihai Budiu" userId="3fe408b5c12bb05c" providerId="LiveId" clId="{536DA9F4-BD19-41B5-97D2-B3BBB31B34B5}" dt="2023-06-12T21:56:44.357" v="14713" actId="14100"/>
          <ac:spMkLst>
            <pc:docMk/>
            <pc:sldMk cId="2608718910" sldId="2147309292"/>
            <ac:spMk id="2" creationId="{CF7DCD38-DB4C-BABA-5E25-7CCAEC7F5717}"/>
          </ac:spMkLst>
        </pc:spChg>
        <pc:spChg chg="mod">
          <ac:chgData name="Mihai Budiu" userId="3fe408b5c12bb05c" providerId="LiveId" clId="{536DA9F4-BD19-41B5-97D2-B3BBB31B34B5}" dt="2023-06-12T22:03:28.273" v="14782" actId="2711"/>
          <ac:spMkLst>
            <pc:docMk/>
            <pc:sldMk cId="2608718910" sldId="2147309292"/>
            <ac:spMk id="3" creationId="{408A547C-125B-6820-34FF-EA6D4661D45D}"/>
          </ac:spMkLst>
        </pc:spChg>
      </pc:sldChg>
      <pc:sldChg chg="modSp new mod">
        <pc:chgData name="Mihai Budiu" userId="3fe408b5c12bb05c" providerId="LiveId" clId="{536DA9F4-BD19-41B5-97D2-B3BBB31B34B5}" dt="2023-06-12T21:45:57.748" v="14500" actId="20577"/>
        <pc:sldMkLst>
          <pc:docMk/>
          <pc:sldMk cId="3042910207" sldId="2147309293"/>
        </pc:sldMkLst>
        <pc:spChg chg="mod">
          <ac:chgData name="Mihai Budiu" userId="3fe408b5c12bb05c" providerId="LiveId" clId="{536DA9F4-BD19-41B5-97D2-B3BBB31B34B5}" dt="2023-06-12T21:45:57.748" v="14500" actId="20577"/>
          <ac:spMkLst>
            <pc:docMk/>
            <pc:sldMk cId="3042910207" sldId="2147309293"/>
            <ac:spMk id="2" creationId="{258766BA-008C-2030-ABB9-346E2CD9B3DE}"/>
          </ac:spMkLst>
        </pc:spChg>
        <pc:spChg chg="mod">
          <ac:chgData name="Mihai Budiu" userId="3fe408b5c12bb05c" providerId="LiveId" clId="{536DA9F4-BD19-41B5-97D2-B3BBB31B34B5}" dt="2023-06-02T01:37:47.611" v="4068" actId="207"/>
          <ac:spMkLst>
            <pc:docMk/>
            <pc:sldMk cId="3042910207" sldId="2147309293"/>
            <ac:spMk id="3" creationId="{3D672526-4DF9-4BEE-DA4D-2C0A939FF823}"/>
          </ac:spMkLst>
        </pc:spChg>
      </pc:sldChg>
      <pc:sldChg chg="addSp delSp modSp add mod">
        <pc:chgData name="Mihai Budiu" userId="3fe408b5c12bb05c" providerId="LiveId" clId="{536DA9F4-BD19-41B5-97D2-B3BBB31B34B5}" dt="2023-06-06T00:43:44.355" v="10394" actId="14100"/>
        <pc:sldMkLst>
          <pc:docMk/>
          <pc:sldMk cId="2296457311" sldId="2147309294"/>
        </pc:sldMkLst>
        <pc:spChg chg="mod">
          <ac:chgData name="Mihai Budiu" userId="3fe408b5c12bb05c" providerId="LiveId" clId="{536DA9F4-BD19-41B5-97D2-B3BBB31B34B5}" dt="2023-06-02T01:50:08.946" v="4371" actId="20577"/>
          <ac:spMkLst>
            <pc:docMk/>
            <pc:sldMk cId="2296457311" sldId="2147309294"/>
            <ac:spMk id="2" creationId="{AA99712C-0AAB-C661-082B-17DF4D470BD2}"/>
          </ac:spMkLst>
        </pc:spChg>
        <pc:spChg chg="del mod">
          <ac:chgData name="Mihai Budiu" userId="3fe408b5c12bb05c" providerId="LiveId" clId="{536DA9F4-BD19-41B5-97D2-B3BBB31B34B5}" dt="2023-06-02T01:49:51.466" v="4301" actId="478"/>
          <ac:spMkLst>
            <pc:docMk/>
            <pc:sldMk cId="2296457311" sldId="2147309294"/>
            <ac:spMk id="3" creationId="{AA291594-0874-E339-0634-BAC116E5CB1D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4" creationId="{B0D310C4-DE65-3813-1AC2-2E659BFA928F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5" creationId="{BC850152-16D9-E2B7-37E7-71B683BE52DA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6" creationId="{BDA89854-3A96-19D1-33F4-17E09C769469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7" creationId="{3F069B4D-D810-9B51-0C65-51CE77E33203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8" creationId="{04F0CCCD-DD2B-378C-6BF9-AA0C553FFD7F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9" creationId="{5ABBFAAF-8C5E-EF33-76B3-9DC7E5916543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24" creationId="{E055BCFF-EC68-3517-C546-E2A41AD2D686}"/>
          </ac:spMkLst>
        </pc:spChg>
        <pc:spChg chg="mod">
          <ac:chgData name="Mihai Budiu" userId="3fe408b5c12bb05c" providerId="LiveId" clId="{536DA9F4-BD19-41B5-97D2-B3BBB31B34B5}" dt="2023-06-06T00:43:25.094" v="10390" actId="1038"/>
          <ac:spMkLst>
            <pc:docMk/>
            <pc:sldMk cId="2296457311" sldId="2147309294"/>
            <ac:spMk id="25" creationId="{F2CA2C13-DF1C-C25A-F98D-14F9AF247726}"/>
          </ac:spMkLst>
        </pc:spChg>
        <pc:spChg chg="mod">
          <ac:chgData name="Mihai Budiu" userId="3fe408b5c12bb05c" providerId="LiveId" clId="{536DA9F4-BD19-41B5-97D2-B3BBB31B34B5}" dt="2023-06-06T00:43:44.355" v="10394" actId="14100"/>
          <ac:spMkLst>
            <pc:docMk/>
            <pc:sldMk cId="2296457311" sldId="2147309294"/>
            <ac:spMk id="26" creationId="{B9D2C812-9D8D-4B5B-31B8-FD4F62E31C24}"/>
          </ac:spMkLst>
        </pc:spChg>
        <pc:spChg chg="mod">
          <ac:chgData name="Mihai Budiu" userId="3fe408b5c12bb05c" providerId="LiveId" clId="{536DA9F4-BD19-41B5-97D2-B3BBB31B34B5}" dt="2023-06-06T00:43:36.543" v="10392" actId="14100"/>
          <ac:spMkLst>
            <pc:docMk/>
            <pc:sldMk cId="2296457311" sldId="2147309294"/>
            <ac:spMk id="31" creationId="{218554DB-D5AF-E4FB-4A76-993AF317A01C}"/>
          </ac:spMkLst>
        </pc:spChg>
        <pc:spChg chg="mod">
          <ac:chgData name="Mihai Budiu" userId="3fe408b5c12bb05c" providerId="LiveId" clId="{536DA9F4-BD19-41B5-97D2-B3BBB31B34B5}" dt="2023-06-06T00:43:11.320" v="10364" actId="20577"/>
          <ac:spMkLst>
            <pc:docMk/>
            <pc:sldMk cId="2296457311" sldId="2147309294"/>
            <ac:spMk id="35" creationId="{06E872BA-331D-363C-2EE1-A2CCA5F7A310}"/>
          </ac:spMkLst>
        </pc:spChg>
        <pc:picChg chg="add del mod">
          <ac:chgData name="Mihai Budiu" userId="3fe408b5c12bb05c" providerId="LiveId" clId="{536DA9F4-BD19-41B5-97D2-B3BBB31B34B5}" dt="2023-06-06T00:42:35.581" v="10343" actId="478"/>
          <ac:picMkLst>
            <pc:docMk/>
            <pc:sldMk cId="2296457311" sldId="2147309294"/>
            <ac:picMk id="16" creationId="{650CBE14-0404-45A1-161F-314F0E24EC4E}"/>
          </ac:picMkLst>
        </pc:pic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1" creationId="{F3FD1859-B648-48B9-670E-AA6EF7259B82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2" creationId="{19ADF35C-DF8C-8BAE-7296-FCAD5A5F2703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5" creationId="{6140138E-51A3-CC5A-23DF-4FD9F5DBCEB4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18" creationId="{AFD6D420-01B8-42B4-C4CB-23ECC3C7313A}"/>
          </ac:cxnSpMkLst>
        </pc:cxnChg>
        <pc:cxnChg chg="mod">
          <ac:chgData name="Mihai Budiu" userId="3fe408b5c12bb05c" providerId="LiveId" clId="{536DA9F4-BD19-41B5-97D2-B3BBB31B34B5}" dt="2023-06-06T00:43:25.094" v="10390" actId="1038"/>
          <ac:cxnSpMkLst>
            <pc:docMk/>
            <pc:sldMk cId="2296457311" sldId="2147309294"/>
            <ac:cxnSpMk id="21" creationId="{B5697CE9-6630-B77B-473F-1A8564776F55}"/>
          </ac:cxnSpMkLst>
        </pc:cxnChg>
        <pc:cxnChg chg="mod">
          <ac:chgData name="Mihai Budiu" userId="3fe408b5c12bb05c" providerId="LiveId" clId="{536DA9F4-BD19-41B5-97D2-B3BBB31B34B5}" dt="2023-06-06T00:43:44.355" v="10394" actId="14100"/>
          <ac:cxnSpMkLst>
            <pc:docMk/>
            <pc:sldMk cId="2296457311" sldId="2147309294"/>
            <ac:cxnSpMk id="28" creationId="{F206DA91-8747-974D-6B7A-E48C05F2C7A5}"/>
          </ac:cxnSpMkLst>
        </pc:cxnChg>
      </pc:sldChg>
      <pc:sldChg chg="addSp modSp new mod">
        <pc:chgData name="Mihai Budiu" userId="3fe408b5c12bb05c" providerId="LiveId" clId="{536DA9F4-BD19-41B5-97D2-B3BBB31B34B5}" dt="2023-06-06T00:56:42.527" v="11051" actId="20577"/>
        <pc:sldMkLst>
          <pc:docMk/>
          <pc:sldMk cId="3033146594" sldId="2147309295"/>
        </pc:sldMkLst>
        <pc:spChg chg="mod">
          <ac:chgData name="Mihai Budiu" userId="3fe408b5c12bb05c" providerId="LiveId" clId="{536DA9F4-BD19-41B5-97D2-B3BBB31B34B5}" dt="2023-06-02T01:53:28.921" v="4443" actId="20577"/>
          <ac:spMkLst>
            <pc:docMk/>
            <pc:sldMk cId="3033146594" sldId="2147309295"/>
            <ac:spMk id="2" creationId="{BF0A9D84-24C5-2478-3630-09856FB023C9}"/>
          </ac:spMkLst>
        </pc:spChg>
        <pc:spChg chg="mod">
          <ac:chgData name="Mihai Budiu" userId="3fe408b5c12bb05c" providerId="LiveId" clId="{536DA9F4-BD19-41B5-97D2-B3BBB31B34B5}" dt="2023-06-06T00:56:42.527" v="11051" actId="20577"/>
          <ac:spMkLst>
            <pc:docMk/>
            <pc:sldMk cId="3033146594" sldId="2147309295"/>
            <ac:spMk id="3" creationId="{476BBB9D-FE50-6AE3-95AA-4AFA2BA862C9}"/>
          </ac:spMkLst>
        </pc:spChg>
        <pc:picChg chg="add mod">
          <ac:chgData name="Mihai Budiu" userId="3fe408b5c12bb05c" providerId="LiveId" clId="{536DA9F4-BD19-41B5-97D2-B3BBB31B34B5}" dt="2023-06-05T19:15:32.802" v="6772" actId="14100"/>
          <ac:picMkLst>
            <pc:docMk/>
            <pc:sldMk cId="3033146594" sldId="2147309295"/>
            <ac:picMk id="5" creationId="{31CC642C-DFE1-53D4-8720-1C1BF5675A83}"/>
          </ac:picMkLst>
        </pc:picChg>
      </pc:sldChg>
      <pc:sldChg chg="addSp modSp new mod">
        <pc:chgData name="Mihai Budiu" userId="3fe408b5c12bb05c" providerId="LiveId" clId="{536DA9F4-BD19-41B5-97D2-B3BBB31B34B5}" dt="2023-06-13T05:19:03.238" v="15632" actId="27636"/>
        <pc:sldMkLst>
          <pc:docMk/>
          <pc:sldMk cId="3397679734" sldId="2147309296"/>
        </pc:sldMkLst>
        <pc:spChg chg="mod">
          <ac:chgData name="Mihai Budiu" userId="3fe408b5c12bb05c" providerId="LiveId" clId="{536DA9F4-BD19-41B5-97D2-B3BBB31B34B5}" dt="2023-06-12T22:14:30.824" v="14888" actId="14100"/>
          <ac:spMkLst>
            <pc:docMk/>
            <pc:sldMk cId="3397679734" sldId="2147309296"/>
            <ac:spMk id="2" creationId="{35D0B1CB-D303-8C04-78E4-850CDE5ED8CC}"/>
          </ac:spMkLst>
        </pc:spChg>
        <pc:spChg chg="mod">
          <ac:chgData name="Mihai Budiu" userId="3fe408b5c12bb05c" providerId="LiveId" clId="{536DA9F4-BD19-41B5-97D2-B3BBB31B34B5}" dt="2023-06-13T05:19:03.238" v="15632" actId="27636"/>
          <ac:spMkLst>
            <pc:docMk/>
            <pc:sldMk cId="3397679734" sldId="2147309296"/>
            <ac:spMk id="3" creationId="{F268807D-D5AA-9359-086C-CC0BC0798F90}"/>
          </ac:spMkLst>
        </pc:spChg>
        <pc:picChg chg="add mod">
          <ac:chgData name="Mihai Budiu" userId="3fe408b5c12bb05c" providerId="LiveId" clId="{536DA9F4-BD19-41B5-97D2-B3BBB31B34B5}" dt="2023-06-12T22:14:32.870" v="14889" actId="1076"/>
          <ac:picMkLst>
            <pc:docMk/>
            <pc:sldMk cId="3397679734" sldId="2147309296"/>
            <ac:picMk id="5" creationId="{02F552E2-D78B-2F5F-66D2-2D65A8AC7D83}"/>
          </ac:picMkLst>
        </pc:picChg>
      </pc:sldChg>
      <pc:sldChg chg="addSp delSp modSp add mod chgLayout">
        <pc:chgData name="Mihai Budiu" userId="3fe408b5c12bb05c" providerId="LiveId" clId="{536DA9F4-BD19-41B5-97D2-B3BBB31B34B5}" dt="2023-06-12T21:31:46.676" v="14079" actId="20577"/>
        <pc:sldMkLst>
          <pc:docMk/>
          <pc:sldMk cId="473421513" sldId="2147309297"/>
        </pc:sldMkLst>
        <pc:spChg chg="mod ord">
          <ac:chgData name="Mihai Budiu" userId="3fe408b5c12bb05c" providerId="LiveId" clId="{536DA9F4-BD19-41B5-97D2-B3BBB31B34B5}" dt="2023-06-02T19:58:58.992" v="5315" actId="700"/>
          <ac:spMkLst>
            <pc:docMk/>
            <pc:sldMk cId="473421513" sldId="2147309297"/>
            <ac:spMk id="2" creationId="{1D284BF5-1C42-BD6D-B313-9650C0BB88C4}"/>
          </ac:spMkLst>
        </pc:spChg>
        <pc:spChg chg="mod">
          <ac:chgData name="Mihai Budiu" userId="3fe408b5c12bb05c" providerId="LiveId" clId="{536DA9F4-BD19-41B5-97D2-B3BBB31B34B5}" dt="2023-06-02T19:57:31.158" v="5265" actId="1076"/>
          <ac:spMkLst>
            <pc:docMk/>
            <pc:sldMk cId="473421513" sldId="2147309297"/>
            <ac:spMk id="4" creationId="{2EADB5D7-D0EC-5B20-69D5-B27CDCEA117A}"/>
          </ac:spMkLst>
        </pc:spChg>
        <pc:spChg chg="add del">
          <ac:chgData name="Mihai Budiu" userId="3fe408b5c12bb05c" providerId="LiveId" clId="{536DA9F4-BD19-41B5-97D2-B3BBB31B34B5}" dt="2023-06-12T21:28:32.293" v="13929" actId="22"/>
          <ac:spMkLst>
            <pc:docMk/>
            <pc:sldMk cId="473421513" sldId="2147309297"/>
            <ac:spMk id="9" creationId="{6DAC0C70-6ADB-754F-843B-0AC68CD3B240}"/>
          </ac:spMkLst>
        </pc:spChg>
        <pc:spChg chg="add del">
          <ac:chgData name="Mihai Budiu" userId="3fe408b5c12bb05c" providerId="LiveId" clId="{536DA9F4-BD19-41B5-97D2-B3BBB31B34B5}" dt="2023-06-12T21:28:35.233" v="13931" actId="22"/>
          <ac:spMkLst>
            <pc:docMk/>
            <pc:sldMk cId="473421513" sldId="2147309297"/>
            <ac:spMk id="11" creationId="{D4FBDCFB-F953-B450-788C-CB5284D1EA92}"/>
          </ac:spMkLst>
        </pc:spChg>
        <pc:spChg chg="add del">
          <ac:chgData name="Mihai Budiu" userId="3fe408b5c12bb05c" providerId="LiveId" clId="{536DA9F4-BD19-41B5-97D2-B3BBB31B34B5}" dt="2023-06-12T21:29:24.537" v="13955" actId="22"/>
          <ac:spMkLst>
            <pc:docMk/>
            <pc:sldMk cId="473421513" sldId="2147309297"/>
            <ac:spMk id="13" creationId="{191BCE27-508E-4A4A-07D1-2D815DF02E6E}"/>
          </ac:spMkLst>
        </pc:spChg>
        <pc:spChg chg="add del mod">
          <ac:chgData name="Mihai Budiu" userId="3fe408b5c12bb05c" providerId="LiveId" clId="{536DA9F4-BD19-41B5-97D2-B3BBB31B34B5}" dt="2023-06-02T19:57:27.643" v="5264" actId="478"/>
          <ac:spMkLst>
            <pc:docMk/>
            <pc:sldMk cId="473421513" sldId="2147309297"/>
            <ac:spMk id="23" creationId="{2FCD2E5A-87CE-AAC6-7CCF-B759DCBC3BEF}"/>
          </ac:spMkLst>
        </pc:spChg>
        <pc:spChg chg="add mod">
          <ac:chgData name="Mihai Budiu" userId="3fe408b5c12bb05c" providerId="LiveId" clId="{536DA9F4-BD19-41B5-97D2-B3BBB31B34B5}" dt="2023-06-02T19:58:54.588" v="5314" actId="1037"/>
          <ac:spMkLst>
            <pc:docMk/>
            <pc:sldMk cId="473421513" sldId="2147309297"/>
            <ac:spMk id="24" creationId="{C2742F9E-9943-4988-0DE0-94500EF8C7D7}"/>
          </ac:spMkLst>
        </pc:spChg>
        <pc:spChg chg="del">
          <ac:chgData name="Mihai Budiu" userId="3fe408b5c12bb05c" providerId="LiveId" clId="{536DA9F4-BD19-41B5-97D2-B3BBB31B34B5}" dt="2023-06-02T19:57:25.687" v="5263" actId="478"/>
          <ac:spMkLst>
            <pc:docMk/>
            <pc:sldMk cId="473421513" sldId="2147309297"/>
            <ac:spMk id="25" creationId="{0AFCF5FA-1778-7400-D093-554C46118DDD}"/>
          </ac:spMkLst>
        </pc:spChg>
        <pc:spChg chg="mod">
          <ac:chgData name="Mihai Budiu" userId="3fe408b5c12bb05c" providerId="LiveId" clId="{536DA9F4-BD19-41B5-97D2-B3BBB31B34B5}" dt="2023-06-12T21:29:41.794" v="13979" actId="20577"/>
          <ac:spMkLst>
            <pc:docMk/>
            <pc:sldMk cId="473421513" sldId="2147309297"/>
            <ac:spMk id="30" creationId="{058F64AE-FB89-27BF-65F5-A16D8AFE5673}"/>
          </ac:spMkLst>
        </pc:spChg>
        <pc:spChg chg="mod">
          <ac:chgData name="Mihai Budiu" userId="3fe408b5c12bb05c" providerId="LiveId" clId="{536DA9F4-BD19-41B5-97D2-B3BBB31B34B5}" dt="2023-06-12T21:29:41.794" v="13979" actId="20577"/>
          <ac:spMkLst>
            <pc:docMk/>
            <pc:sldMk cId="473421513" sldId="2147309297"/>
            <ac:spMk id="31" creationId="{7AFA27A3-25A5-A110-A2FC-9F9BE624E7D8}"/>
          </ac:spMkLst>
        </pc:spChg>
        <pc:spChg chg="mod">
          <ac:chgData name="Mihai Budiu" userId="3fe408b5c12bb05c" providerId="LiveId" clId="{536DA9F4-BD19-41B5-97D2-B3BBB31B34B5}" dt="2023-06-12T21:29:43.591" v="13980" actId="20577"/>
          <ac:spMkLst>
            <pc:docMk/>
            <pc:sldMk cId="473421513" sldId="2147309297"/>
            <ac:spMk id="32" creationId="{22B51A1F-9D24-2F85-5C7A-4D1B12536B47}"/>
          </ac:spMkLst>
        </pc:spChg>
        <pc:spChg chg="mod">
          <ac:chgData name="Mihai Budiu" userId="3fe408b5c12bb05c" providerId="LiveId" clId="{536DA9F4-BD19-41B5-97D2-B3BBB31B34B5}" dt="2023-06-12T21:29:41.794" v="13979" actId="20577"/>
          <ac:spMkLst>
            <pc:docMk/>
            <pc:sldMk cId="473421513" sldId="2147309297"/>
            <ac:spMk id="33" creationId="{8ED3225A-13C1-FEDC-18B4-8085754A346A}"/>
          </ac:spMkLst>
        </pc:spChg>
        <pc:spChg chg="mod">
          <ac:chgData name="Mihai Budiu" userId="3fe408b5c12bb05c" providerId="LiveId" clId="{536DA9F4-BD19-41B5-97D2-B3BBB31B34B5}" dt="2023-06-12T21:30:17.213" v="14028" actId="20577"/>
          <ac:spMkLst>
            <pc:docMk/>
            <pc:sldMk cId="473421513" sldId="2147309297"/>
            <ac:spMk id="35" creationId="{A6C2263A-DB4B-6184-3CC0-23FF69D877DD}"/>
          </ac:spMkLst>
        </pc:spChg>
        <pc:spChg chg="mod">
          <ac:chgData name="Mihai Budiu" userId="3fe408b5c12bb05c" providerId="LiveId" clId="{536DA9F4-BD19-41B5-97D2-B3BBB31B34B5}" dt="2023-06-12T21:30:17.213" v="14028" actId="20577"/>
          <ac:spMkLst>
            <pc:docMk/>
            <pc:sldMk cId="473421513" sldId="2147309297"/>
            <ac:spMk id="36" creationId="{AD972766-1A17-0210-2324-21D7318A5C4A}"/>
          </ac:spMkLst>
        </pc:spChg>
        <pc:spChg chg="mod">
          <ac:chgData name="Mihai Budiu" userId="3fe408b5c12bb05c" providerId="LiveId" clId="{536DA9F4-BD19-41B5-97D2-B3BBB31B34B5}" dt="2023-06-12T21:30:19.156" v="14038" actId="20577"/>
          <ac:spMkLst>
            <pc:docMk/>
            <pc:sldMk cId="473421513" sldId="2147309297"/>
            <ac:spMk id="37" creationId="{E9A34975-A96D-FCE1-0338-3A3087EAFE2C}"/>
          </ac:spMkLst>
        </pc:spChg>
        <pc:spChg chg="mod">
          <ac:chgData name="Mihai Budiu" userId="3fe408b5c12bb05c" providerId="LiveId" clId="{536DA9F4-BD19-41B5-97D2-B3BBB31B34B5}" dt="2023-06-12T21:30:17.213" v="14028" actId="20577"/>
          <ac:spMkLst>
            <pc:docMk/>
            <pc:sldMk cId="473421513" sldId="2147309297"/>
            <ac:spMk id="38" creationId="{3320107F-370F-F989-DB50-2D6F295F2978}"/>
          </ac:spMkLst>
        </pc:spChg>
        <pc:spChg chg="mod">
          <ac:chgData name="Mihai Budiu" userId="3fe408b5c12bb05c" providerId="LiveId" clId="{536DA9F4-BD19-41B5-97D2-B3BBB31B34B5}" dt="2023-06-12T21:31:45.738" v="14078" actId="20577"/>
          <ac:spMkLst>
            <pc:docMk/>
            <pc:sldMk cId="473421513" sldId="2147309297"/>
            <ac:spMk id="40" creationId="{7DC754E6-CFD5-055F-01B6-6CB1F0A72FDC}"/>
          </ac:spMkLst>
        </pc:spChg>
        <pc:spChg chg="mod">
          <ac:chgData name="Mihai Budiu" userId="3fe408b5c12bb05c" providerId="LiveId" clId="{536DA9F4-BD19-41B5-97D2-B3BBB31B34B5}" dt="2023-06-12T21:31:45.738" v="14078" actId="20577"/>
          <ac:spMkLst>
            <pc:docMk/>
            <pc:sldMk cId="473421513" sldId="2147309297"/>
            <ac:spMk id="41" creationId="{C523C8BF-DC19-B955-727F-B5F0E3AA6CE7}"/>
          </ac:spMkLst>
        </pc:spChg>
        <pc:spChg chg="mod">
          <ac:chgData name="Mihai Budiu" userId="3fe408b5c12bb05c" providerId="LiveId" clId="{536DA9F4-BD19-41B5-97D2-B3BBB31B34B5}" dt="2023-06-12T21:31:46.676" v="14079" actId="20577"/>
          <ac:spMkLst>
            <pc:docMk/>
            <pc:sldMk cId="473421513" sldId="2147309297"/>
            <ac:spMk id="42" creationId="{BED032EC-D000-BB75-C0CA-B3480C1F6FA2}"/>
          </ac:spMkLst>
        </pc:spChg>
        <pc:spChg chg="mod">
          <ac:chgData name="Mihai Budiu" userId="3fe408b5c12bb05c" providerId="LiveId" clId="{536DA9F4-BD19-41B5-97D2-B3BBB31B34B5}" dt="2023-06-12T21:31:45.738" v="14078" actId="20577"/>
          <ac:spMkLst>
            <pc:docMk/>
            <pc:sldMk cId="473421513" sldId="2147309297"/>
            <ac:spMk id="43" creationId="{4AAFFBA4-D76F-79FF-B286-30B98F1D03E1}"/>
          </ac:spMkLst>
        </pc:spChg>
        <pc:spChg chg="add mod">
          <ac:chgData name="Mihai Budiu" userId="3fe408b5c12bb05c" providerId="LiveId" clId="{536DA9F4-BD19-41B5-97D2-B3BBB31B34B5}" dt="2023-06-12T21:27:56.348" v="13921"/>
          <ac:spMkLst>
            <pc:docMk/>
            <pc:sldMk cId="473421513" sldId="2147309297"/>
            <ac:spMk id="44" creationId="{45C06B9F-396D-2136-B4C5-ADCD7B80F2B9}"/>
          </ac:spMkLst>
        </pc:spChg>
        <pc:spChg chg="add mod">
          <ac:chgData name="Mihai Budiu" userId="3fe408b5c12bb05c" providerId="LiveId" clId="{536DA9F4-BD19-41B5-97D2-B3BBB31B34B5}" dt="2023-06-12T21:28:11.663" v="13924"/>
          <ac:spMkLst>
            <pc:docMk/>
            <pc:sldMk cId="473421513" sldId="2147309297"/>
            <ac:spMk id="45" creationId="{7A492366-E2F2-216F-EFB7-F48DA1A2BAC4}"/>
          </ac:spMkLst>
        </pc:spChg>
        <pc:spChg chg="add mod">
          <ac:chgData name="Mihai Budiu" userId="3fe408b5c12bb05c" providerId="LiveId" clId="{536DA9F4-BD19-41B5-97D2-B3BBB31B34B5}" dt="2023-06-12T21:28:22.057" v="13927" actId="207"/>
          <ac:spMkLst>
            <pc:docMk/>
            <pc:sldMk cId="473421513" sldId="2147309297"/>
            <ac:spMk id="47" creationId="{27A7757D-48E0-F52A-C0B8-D92AD737F4C9}"/>
          </ac:spMkLst>
        </pc:spChg>
        <pc:spChg chg="add mod">
          <ac:chgData name="Mihai Budiu" userId="3fe408b5c12bb05c" providerId="LiveId" clId="{536DA9F4-BD19-41B5-97D2-B3BBB31B34B5}" dt="2023-06-02T19:58:47.707" v="5299" actId="1076"/>
          <ac:spMkLst>
            <pc:docMk/>
            <pc:sldMk cId="473421513" sldId="2147309297"/>
            <ac:spMk id="48" creationId="{AE4407BC-3B27-3A9B-7447-9B3BE51A81F2}"/>
          </ac:spMkLst>
        </pc:spChg>
        <pc:spChg chg="add mod">
          <ac:chgData name="Mihai Budiu" userId="3fe408b5c12bb05c" providerId="LiveId" clId="{536DA9F4-BD19-41B5-97D2-B3BBB31B34B5}" dt="2023-06-06T00:48:17.197" v="10817" actId="20577"/>
          <ac:spMkLst>
            <pc:docMk/>
            <pc:sldMk cId="473421513" sldId="2147309297"/>
            <ac:spMk id="49" creationId="{7C82C578-5930-6BBC-FAFE-019C370E0444}"/>
          </ac:spMkLst>
        </pc:spChg>
        <pc:spChg chg="add mod">
          <ac:chgData name="Mihai Budiu" userId="3fe408b5c12bb05c" providerId="LiveId" clId="{536DA9F4-BD19-41B5-97D2-B3BBB31B34B5}" dt="2023-06-02T19:58:47.707" v="5299" actId="1076"/>
          <ac:spMkLst>
            <pc:docMk/>
            <pc:sldMk cId="473421513" sldId="2147309297"/>
            <ac:spMk id="50" creationId="{A24A4EEF-1A6C-075A-9B18-8084FCB97581}"/>
          </ac:spMkLst>
        </pc:spChg>
        <pc:spChg chg="add mod ord">
          <ac:chgData name="Mihai Budiu" userId="3fe408b5c12bb05c" providerId="LiveId" clId="{536DA9F4-BD19-41B5-97D2-B3BBB31B34B5}" dt="2023-06-05T18:57:33.764" v="5833" actId="20577"/>
          <ac:spMkLst>
            <pc:docMk/>
            <pc:sldMk cId="473421513" sldId="2147309297"/>
            <ac:spMk id="51" creationId="{9EC83FCA-724F-019B-EEE6-BBA3C202729F}"/>
          </ac:spMkLst>
        </pc:spChg>
        <pc:grpChg chg="del mod">
          <ac:chgData name="Mihai Budiu" userId="3fe408b5c12bb05c" providerId="LiveId" clId="{536DA9F4-BD19-41B5-97D2-B3BBB31B34B5}" dt="2023-06-02T19:57:56.539" v="5278" actId="478"/>
          <ac:grpSpMkLst>
            <pc:docMk/>
            <pc:sldMk cId="473421513" sldId="2147309297"/>
            <ac:grpSpMk id="8" creationId="{5D99DDBB-7847-2CA8-8F72-16479F56FFA4}"/>
          </ac:grpSpMkLst>
        </pc:grpChg>
        <pc:grpChg chg="del mod">
          <ac:chgData name="Mihai Budiu" userId="3fe408b5c12bb05c" providerId="LiveId" clId="{536DA9F4-BD19-41B5-97D2-B3BBB31B34B5}" dt="2023-06-02T19:57:55.723" v="5277" actId="478"/>
          <ac:grpSpMkLst>
            <pc:docMk/>
            <pc:sldMk cId="473421513" sldId="2147309297"/>
            <ac:grpSpMk id="13" creationId="{72889F95-43BC-D6C8-1E3D-4F5A7FE8D6F5}"/>
          </ac:grpSpMkLst>
        </pc:grpChg>
        <pc:grpChg chg="del mod">
          <ac:chgData name="Mihai Budiu" userId="3fe408b5c12bb05c" providerId="LiveId" clId="{536DA9F4-BD19-41B5-97D2-B3BBB31B34B5}" dt="2023-06-02T19:57:57.651" v="5279" actId="478"/>
          <ac:grpSpMkLst>
            <pc:docMk/>
            <pc:sldMk cId="473421513" sldId="2147309297"/>
            <ac:grpSpMk id="18" creationId="{0AB0D511-8B95-AD0C-35DE-157CE2EB192E}"/>
          </ac:grpSpMkLst>
        </pc:grpChg>
        <pc:grpChg chg="add mod">
          <ac:chgData name="Mihai Budiu" userId="3fe408b5c12bb05c" providerId="LiveId" clId="{536DA9F4-BD19-41B5-97D2-B3BBB31B34B5}" dt="2023-06-12T21:29:41.794" v="13979" actId="20577"/>
          <ac:grpSpMkLst>
            <pc:docMk/>
            <pc:sldMk cId="473421513" sldId="2147309297"/>
            <ac:grpSpMk id="29" creationId="{5B3DB9D1-E425-FD91-9909-3B675061F831}"/>
          </ac:grpSpMkLst>
        </pc:grpChg>
        <pc:grpChg chg="add mod">
          <ac:chgData name="Mihai Budiu" userId="3fe408b5c12bb05c" providerId="LiveId" clId="{536DA9F4-BD19-41B5-97D2-B3BBB31B34B5}" dt="2023-06-12T21:30:17.213" v="14028" actId="20577"/>
          <ac:grpSpMkLst>
            <pc:docMk/>
            <pc:sldMk cId="473421513" sldId="2147309297"/>
            <ac:grpSpMk id="34" creationId="{A3B5A2FB-C60B-6C68-2B4A-A9E810DD4241}"/>
          </ac:grpSpMkLst>
        </pc:grpChg>
        <pc:grpChg chg="add mod">
          <ac:chgData name="Mihai Budiu" userId="3fe408b5c12bb05c" providerId="LiveId" clId="{536DA9F4-BD19-41B5-97D2-B3BBB31B34B5}" dt="2023-06-12T21:31:45.738" v="14078" actId="20577"/>
          <ac:grpSpMkLst>
            <pc:docMk/>
            <pc:sldMk cId="473421513" sldId="2147309297"/>
            <ac:grpSpMk id="39" creationId="{BA8D8F2B-AB69-D4DE-DB9A-9464E77E8E43}"/>
          </ac:grpSpMkLst>
        </pc:grpChg>
        <pc:cxnChg chg="mod">
          <ac:chgData name="Mihai Budiu" userId="3fe408b5c12bb05c" providerId="LiveId" clId="{536DA9F4-BD19-41B5-97D2-B3BBB31B34B5}" dt="2023-06-02T19:57:31.158" v="5265" actId="1076"/>
          <ac:cxnSpMkLst>
            <pc:docMk/>
            <pc:sldMk cId="473421513" sldId="2147309297"/>
            <ac:cxnSpMk id="5" creationId="{A758D514-3596-C57C-B9A9-BCD5789A6667}"/>
          </ac:cxnSpMkLst>
        </pc:cxnChg>
        <pc:cxnChg chg="mod">
          <ac:chgData name="Mihai Budiu" userId="3fe408b5c12bb05c" providerId="LiveId" clId="{536DA9F4-BD19-41B5-97D2-B3BBB31B34B5}" dt="2023-06-02T19:57:31.158" v="5265" actId="1076"/>
          <ac:cxnSpMkLst>
            <pc:docMk/>
            <pc:sldMk cId="473421513" sldId="2147309297"/>
            <ac:cxnSpMk id="6" creationId="{643848FA-B91C-CF63-31E0-F1745CA77342}"/>
          </ac:cxnSpMkLst>
        </pc:cxnChg>
        <pc:cxnChg chg="mod">
          <ac:chgData name="Mihai Budiu" userId="3fe408b5c12bb05c" providerId="LiveId" clId="{536DA9F4-BD19-41B5-97D2-B3BBB31B34B5}" dt="2023-06-02T19:57:31.158" v="5265" actId="1076"/>
          <ac:cxnSpMkLst>
            <pc:docMk/>
            <pc:sldMk cId="473421513" sldId="2147309297"/>
            <ac:cxnSpMk id="7" creationId="{0BC6FA6E-EC11-A891-537F-01883A69DAB9}"/>
          </ac:cxnSpMkLst>
        </pc:cxnChg>
        <pc:cxnChg chg="add mod">
          <ac:chgData name="Mihai Budiu" userId="3fe408b5c12bb05c" providerId="LiveId" clId="{536DA9F4-BD19-41B5-97D2-B3BBB31B34B5}" dt="2023-06-02T19:58:54.588" v="5314" actId="1037"/>
          <ac:cxnSpMkLst>
            <pc:docMk/>
            <pc:sldMk cId="473421513" sldId="2147309297"/>
            <ac:cxnSpMk id="26" creationId="{82B182EA-34F9-B298-BD5C-31D8A9C8E185}"/>
          </ac:cxnSpMkLst>
        </pc:cxnChg>
        <pc:cxnChg chg="add mod">
          <ac:chgData name="Mihai Budiu" userId="3fe408b5c12bb05c" providerId="LiveId" clId="{536DA9F4-BD19-41B5-97D2-B3BBB31B34B5}" dt="2023-06-02T19:58:54.588" v="5314" actId="1037"/>
          <ac:cxnSpMkLst>
            <pc:docMk/>
            <pc:sldMk cId="473421513" sldId="2147309297"/>
            <ac:cxnSpMk id="27" creationId="{AB8EC720-ED53-C595-1F80-43C2704D77F0}"/>
          </ac:cxnSpMkLst>
        </pc:cxnChg>
        <pc:cxnChg chg="add mod">
          <ac:chgData name="Mihai Budiu" userId="3fe408b5c12bb05c" providerId="LiveId" clId="{536DA9F4-BD19-41B5-97D2-B3BBB31B34B5}" dt="2023-06-02T19:58:54.588" v="5314" actId="1037"/>
          <ac:cxnSpMkLst>
            <pc:docMk/>
            <pc:sldMk cId="473421513" sldId="2147309297"/>
            <ac:cxnSpMk id="28" creationId="{CA0A9533-86DE-23B8-F589-D2AA7FAA56BC}"/>
          </ac:cxnSpMkLst>
        </pc:cxnChg>
        <pc:cxnChg chg="add del mod">
          <ac:chgData name="Mihai Budiu" userId="3fe408b5c12bb05c" providerId="LiveId" clId="{536DA9F4-BD19-41B5-97D2-B3BBB31B34B5}" dt="2023-06-02T19:58:37.530" v="5297" actId="478"/>
          <ac:cxnSpMkLst>
            <pc:docMk/>
            <pc:sldMk cId="473421513" sldId="2147309297"/>
            <ac:cxnSpMk id="46" creationId="{C582CEB0-796B-892E-4152-4269A87DA205}"/>
          </ac:cxnSpMkLst>
        </pc:cxnChg>
      </pc:sldChg>
      <pc:sldChg chg="addSp delSp modSp new mod">
        <pc:chgData name="Mihai Budiu" userId="3fe408b5c12bb05c" providerId="LiveId" clId="{536DA9F4-BD19-41B5-97D2-B3BBB31B34B5}" dt="2023-06-12T21:40:02.029" v="14185" actId="20577"/>
        <pc:sldMkLst>
          <pc:docMk/>
          <pc:sldMk cId="3063997065" sldId="2147309298"/>
        </pc:sldMkLst>
        <pc:spChg chg="mod">
          <ac:chgData name="Mihai Budiu" userId="3fe408b5c12bb05c" providerId="LiveId" clId="{536DA9F4-BD19-41B5-97D2-B3BBB31B34B5}" dt="2023-06-06T00:40:45.835" v="10326" actId="20577"/>
          <ac:spMkLst>
            <pc:docMk/>
            <pc:sldMk cId="3063997065" sldId="2147309298"/>
            <ac:spMk id="2" creationId="{89B5E722-0196-308D-5CF1-DCADE24E29DA}"/>
          </ac:spMkLst>
        </pc:spChg>
        <pc:spChg chg="mod">
          <ac:chgData name="Mihai Budiu" userId="3fe408b5c12bb05c" providerId="LiveId" clId="{536DA9F4-BD19-41B5-97D2-B3BBB31B34B5}" dt="2023-06-12T21:40:02.029" v="14185" actId="20577"/>
          <ac:spMkLst>
            <pc:docMk/>
            <pc:sldMk cId="3063997065" sldId="2147309298"/>
            <ac:spMk id="3" creationId="{F317F186-DF2E-525D-A790-4A16221E7255}"/>
          </ac:spMkLst>
        </pc:spChg>
        <pc:spChg chg="add del">
          <ac:chgData name="Mihai Budiu" userId="3fe408b5c12bb05c" providerId="LiveId" clId="{536DA9F4-BD19-41B5-97D2-B3BBB31B34B5}" dt="2023-06-05T19:02:19.145" v="6023" actId="22"/>
          <ac:spMkLst>
            <pc:docMk/>
            <pc:sldMk cId="3063997065" sldId="2147309298"/>
            <ac:spMk id="5" creationId="{9CF19922-51D0-8D20-C26D-E4D102064D7E}"/>
          </ac:spMkLst>
        </pc:spChg>
        <pc:picChg chg="add mod">
          <ac:chgData name="Mihai Budiu" userId="3fe408b5c12bb05c" providerId="LiveId" clId="{536DA9F4-BD19-41B5-97D2-B3BBB31B34B5}" dt="2023-06-05T19:02:27.913" v="6028" actId="1076"/>
          <ac:picMkLst>
            <pc:docMk/>
            <pc:sldMk cId="3063997065" sldId="2147309298"/>
            <ac:picMk id="6" creationId="{86C6E6DE-C7CE-C9D2-0CBA-44519332D962}"/>
          </ac:picMkLst>
        </pc:picChg>
      </pc:sldChg>
      <pc:sldChg chg="modSp new mod ord">
        <pc:chgData name="Mihai Budiu" userId="3fe408b5c12bb05c" providerId="LiveId" clId="{536DA9F4-BD19-41B5-97D2-B3BBB31B34B5}" dt="2023-06-06T00:54:04.178" v="10860" actId="207"/>
        <pc:sldMkLst>
          <pc:docMk/>
          <pc:sldMk cId="4135781365" sldId="2147309299"/>
        </pc:sldMkLst>
        <pc:spChg chg="mod">
          <ac:chgData name="Mihai Budiu" userId="3fe408b5c12bb05c" providerId="LiveId" clId="{536DA9F4-BD19-41B5-97D2-B3BBB31B34B5}" dt="2023-06-05T19:12:44.303" v="6740" actId="14100"/>
          <ac:spMkLst>
            <pc:docMk/>
            <pc:sldMk cId="4135781365" sldId="2147309299"/>
            <ac:spMk id="2" creationId="{4F39F628-704C-31AC-1024-9036C35EFDEF}"/>
          </ac:spMkLst>
        </pc:spChg>
        <pc:spChg chg="mod">
          <ac:chgData name="Mihai Budiu" userId="3fe408b5c12bb05c" providerId="LiveId" clId="{536DA9F4-BD19-41B5-97D2-B3BBB31B34B5}" dt="2023-06-06T00:54:04.178" v="10860" actId="207"/>
          <ac:spMkLst>
            <pc:docMk/>
            <pc:sldMk cId="4135781365" sldId="2147309299"/>
            <ac:spMk id="3" creationId="{B70D77BC-9295-9778-C048-59C33F48390B}"/>
          </ac:spMkLst>
        </pc:spChg>
      </pc:sldChg>
      <pc:sldChg chg="addSp modSp new mod">
        <pc:chgData name="Mihai Budiu" userId="3fe408b5c12bb05c" providerId="LiveId" clId="{536DA9F4-BD19-41B5-97D2-B3BBB31B34B5}" dt="2023-06-12T22:13:39.596" v="14886" actId="313"/>
        <pc:sldMkLst>
          <pc:docMk/>
          <pc:sldMk cId="1597593406" sldId="2147309300"/>
        </pc:sldMkLst>
        <pc:spChg chg="mod">
          <ac:chgData name="Mihai Budiu" userId="3fe408b5c12bb05c" providerId="LiveId" clId="{536DA9F4-BD19-41B5-97D2-B3BBB31B34B5}" dt="2023-06-06T01:00:16.251" v="11103" actId="20577"/>
          <ac:spMkLst>
            <pc:docMk/>
            <pc:sldMk cId="1597593406" sldId="2147309300"/>
            <ac:spMk id="2" creationId="{843E8520-8CF5-2C9E-2127-BFAC568B5C4F}"/>
          </ac:spMkLst>
        </pc:spChg>
        <pc:spChg chg="mod">
          <ac:chgData name="Mihai Budiu" userId="3fe408b5c12bb05c" providerId="LiveId" clId="{536DA9F4-BD19-41B5-97D2-B3BBB31B34B5}" dt="2023-06-12T22:13:39.596" v="14886" actId="313"/>
          <ac:spMkLst>
            <pc:docMk/>
            <pc:sldMk cId="1597593406" sldId="2147309300"/>
            <ac:spMk id="3" creationId="{0A8D6C26-8AC9-A565-6665-11C05FB85B16}"/>
          </ac:spMkLst>
        </pc:spChg>
        <pc:picChg chg="add mod">
          <ac:chgData name="Mihai Budiu" userId="3fe408b5c12bb05c" providerId="LiveId" clId="{536DA9F4-BD19-41B5-97D2-B3BBB31B34B5}" dt="2023-06-05T23:12:38.731" v="7289" actId="1076"/>
          <ac:picMkLst>
            <pc:docMk/>
            <pc:sldMk cId="1597593406" sldId="2147309300"/>
            <ac:picMk id="5" creationId="{59497089-CF72-F845-03F4-E7B841233892}"/>
          </ac:picMkLst>
        </pc:picChg>
      </pc:sldChg>
      <pc:sldChg chg="addSp delSp modSp new mod">
        <pc:chgData name="Mihai Budiu" userId="3fe408b5c12bb05c" providerId="LiveId" clId="{536DA9F4-BD19-41B5-97D2-B3BBB31B34B5}" dt="2023-06-05T23:22:01.501" v="7797" actId="1076"/>
        <pc:sldMkLst>
          <pc:docMk/>
          <pc:sldMk cId="3634567980" sldId="2147309301"/>
        </pc:sldMkLst>
        <pc:spChg chg="mod">
          <ac:chgData name="Mihai Budiu" userId="3fe408b5c12bb05c" providerId="LiveId" clId="{536DA9F4-BD19-41B5-97D2-B3BBB31B34B5}" dt="2023-06-05T23:18:54.124" v="7448" actId="20577"/>
          <ac:spMkLst>
            <pc:docMk/>
            <pc:sldMk cId="3634567980" sldId="2147309301"/>
            <ac:spMk id="2" creationId="{CB3BFF65-A9BF-8FA4-2C2A-455EFD13AAEB}"/>
          </ac:spMkLst>
        </pc:spChg>
        <pc:spChg chg="mod">
          <ac:chgData name="Mihai Budiu" userId="3fe408b5c12bb05c" providerId="LiveId" clId="{536DA9F4-BD19-41B5-97D2-B3BBB31B34B5}" dt="2023-06-05T23:21:24.260" v="7790" actId="2711"/>
          <ac:spMkLst>
            <pc:docMk/>
            <pc:sldMk cId="3634567980" sldId="2147309301"/>
            <ac:spMk id="3" creationId="{8FC44354-D890-1463-9492-2D7F2FAD217C}"/>
          </ac:spMkLst>
        </pc:spChg>
        <pc:spChg chg="add del">
          <ac:chgData name="Mihai Budiu" userId="3fe408b5c12bb05c" providerId="LiveId" clId="{536DA9F4-BD19-41B5-97D2-B3BBB31B34B5}" dt="2023-06-05T23:21:51.586" v="7792" actId="22"/>
          <ac:spMkLst>
            <pc:docMk/>
            <pc:sldMk cId="3634567980" sldId="2147309301"/>
            <ac:spMk id="5" creationId="{85579498-99B6-125B-4764-BD22F04F7637}"/>
          </ac:spMkLst>
        </pc:spChg>
        <pc:picChg chg="add mod">
          <ac:chgData name="Mihai Budiu" userId="3fe408b5c12bb05c" providerId="LiveId" clId="{536DA9F4-BD19-41B5-97D2-B3BBB31B34B5}" dt="2023-06-05T23:22:01.501" v="7797" actId="1076"/>
          <ac:picMkLst>
            <pc:docMk/>
            <pc:sldMk cId="3634567980" sldId="2147309301"/>
            <ac:picMk id="7" creationId="{9E93FA11-0023-03E4-D2D0-01C621CBE3B0}"/>
          </ac:picMkLst>
        </pc:picChg>
      </pc:sldChg>
      <pc:sldChg chg="addSp delSp modSp new mod">
        <pc:chgData name="Mihai Budiu" userId="3fe408b5c12bb05c" providerId="LiveId" clId="{536DA9F4-BD19-41B5-97D2-B3BBB31B34B5}" dt="2023-06-12T21:23:16.715" v="13780" actId="1076"/>
        <pc:sldMkLst>
          <pc:docMk/>
          <pc:sldMk cId="2160335484" sldId="2147309302"/>
        </pc:sldMkLst>
        <pc:spChg chg="mod">
          <ac:chgData name="Mihai Budiu" userId="3fe408b5c12bb05c" providerId="LiveId" clId="{536DA9F4-BD19-41B5-97D2-B3BBB31B34B5}" dt="2023-06-05T23:23:32.435" v="7812" actId="20577"/>
          <ac:spMkLst>
            <pc:docMk/>
            <pc:sldMk cId="2160335484" sldId="2147309302"/>
            <ac:spMk id="2" creationId="{69575B01-6B02-C41B-67C9-3D71ED5BB7A8}"/>
          </ac:spMkLst>
        </pc:spChg>
        <pc:spChg chg="mod">
          <ac:chgData name="Mihai Budiu" userId="3fe408b5c12bb05c" providerId="LiveId" clId="{536DA9F4-BD19-41B5-97D2-B3BBB31B34B5}" dt="2023-06-06T00:39:03.418" v="10109" actId="20577"/>
          <ac:spMkLst>
            <pc:docMk/>
            <pc:sldMk cId="2160335484" sldId="2147309302"/>
            <ac:spMk id="3" creationId="{E2C033C7-2890-C677-5B8D-4EC249966021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5" creationId="{792DAFCE-AC01-93B3-5270-D64161793DB3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6" creationId="{A547BB99-3CFA-48ED-B647-07106793D38A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7" creationId="{D9B3E973-B08B-9F68-0F59-B5FE3C720708}"/>
          </ac:spMkLst>
        </pc:spChg>
        <pc:spChg chg="mod">
          <ac:chgData name="Mihai Budiu" userId="3fe408b5c12bb05c" providerId="LiveId" clId="{536DA9F4-BD19-41B5-97D2-B3BBB31B34B5}" dt="2023-06-06T00:38:46.500" v="10089" actId="403"/>
          <ac:spMkLst>
            <pc:docMk/>
            <pc:sldMk cId="2160335484" sldId="2147309302"/>
            <ac:spMk id="8" creationId="{73570EE6-456D-42DD-2324-C9B73A305D52}"/>
          </ac:spMkLst>
        </pc:spChg>
        <pc:spChg chg="add del">
          <ac:chgData name="Mihai Budiu" userId="3fe408b5c12bb05c" providerId="LiveId" clId="{536DA9F4-BD19-41B5-97D2-B3BBB31B34B5}" dt="2023-06-05T23:24:48.148" v="8001" actId="22"/>
          <ac:spMkLst>
            <pc:docMk/>
            <pc:sldMk cId="2160335484" sldId="2147309302"/>
            <ac:spMk id="10" creationId="{363F5281-D183-815F-8A4F-927E7E4DEFEA}"/>
          </ac:spMkLst>
        </pc:spChg>
        <pc:spChg chg="add del">
          <ac:chgData name="Mihai Budiu" userId="3fe408b5c12bb05c" providerId="LiveId" clId="{536DA9F4-BD19-41B5-97D2-B3BBB31B34B5}" dt="2023-06-05T23:24:50.804" v="8003" actId="22"/>
          <ac:spMkLst>
            <pc:docMk/>
            <pc:sldMk cId="2160335484" sldId="2147309302"/>
            <ac:spMk id="12" creationId="{BAC2C140-91C4-3CEC-2D65-ECBC23CC43C5}"/>
          </ac:spMkLst>
        </pc:spChg>
        <pc:grpChg chg="add mod">
          <ac:chgData name="Mihai Budiu" userId="3fe408b5c12bb05c" providerId="LiveId" clId="{536DA9F4-BD19-41B5-97D2-B3BBB31B34B5}" dt="2023-06-06T00:38:49.548" v="10090" actId="1076"/>
          <ac:grpSpMkLst>
            <pc:docMk/>
            <pc:sldMk cId="2160335484" sldId="2147309302"/>
            <ac:grpSpMk id="4" creationId="{6AF44CB9-61F0-9A5E-C1D6-F3F02D58F06A}"/>
          </ac:grpSpMkLst>
        </pc:grpChg>
        <pc:picChg chg="add mod">
          <ac:chgData name="Mihai Budiu" userId="3fe408b5c12bb05c" providerId="LiveId" clId="{536DA9F4-BD19-41B5-97D2-B3BBB31B34B5}" dt="2023-06-12T21:23:16.715" v="13780" actId="1076"/>
          <ac:picMkLst>
            <pc:docMk/>
            <pc:sldMk cId="2160335484" sldId="2147309302"/>
            <ac:picMk id="11" creationId="{C42E4138-225E-3020-26ED-E3ABEB8C5B8E}"/>
          </ac:picMkLst>
        </pc:picChg>
      </pc:sldChg>
      <pc:sldChg chg="addSp modSp new mod ord">
        <pc:chgData name="Mihai Budiu" userId="3fe408b5c12bb05c" providerId="LiveId" clId="{536DA9F4-BD19-41B5-97D2-B3BBB31B34B5}" dt="2023-06-12T22:18:01.153" v="14980"/>
        <pc:sldMkLst>
          <pc:docMk/>
          <pc:sldMk cId="970124038" sldId="2147309303"/>
        </pc:sldMkLst>
        <pc:spChg chg="mod">
          <ac:chgData name="Mihai Budiu" userId="3fe408b5c12bb05c" providerId="LiveId" clId="{536DA9F4-BD19-41B5-97D2-B3BBB31B34B5}" dt="2023-06-05T23:44:12.337" v="8090" actId="14100"/>
          <ac:spMkLst>
            <pc:docMk/>
            <pc:sldMk cId="970124038" sldId="2147309303"/>
            <ac:spMk id="2" creationId="{1087FAA7-BFE7-C5FA-9AC0-826BAFC3CB27}"/>
          </ac:spMkLst>
        </pc:spChg>
        <pc:spChg chg="mod">
          <ac:chgData name="Mihai Budiu" userId="3fe408b5c12bb05c" providerId="LiveId" clId="{536DA9F4-BD19-41B5-97D2-B3BBB31B34B5}" dt="2023-06-06T01:15:48.116" v="11287" actId="27636"/>
          <ac:spMkLst>
            <pc:docMk/>
            <pc:sldMk cId="970124038" sldId="2147309303"/>
            <ac:spMk id="3" creationId="{9129D9FA-09DD-9EDA-060B-D0745A348419}"/>
          </ac:spMkLst>
        </pc:sp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5" creationId="{6E40B961-5276-D18D-C95F-1290F2CC1AE0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7" creationId="{F9DB7543-BAF4-3EBA-76A8-42C17A05FECE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10" creationId="{12712C28-013E-0B99-A859-CFFB0F2E1523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13" creationId="{9747C63A-79EA-DCDC-307D-1657BC6B6C47}"/>
          </ac:cxnSpMkLst>
        </pc:cxnChg>
        <pc:cxnChg chg="add mod">
          <ac:chgData name="Mihai Budiu" userId="3fe408b5c12bb05c" providerId="LiveId" clId="{536DA9F4-BD19-41B5-97D2-B3BBB31B34B5}" dt="2023-06-06T01:15:56.997" v="11323" actId="1036"/>
          <ac:cxnSpMkLst>
            <pc:docMk/>
            <pc:sldMk cId="970124038" sldId="2147309303"/>
            <ac:cxnSpMk id="15" creationId="{A0EB8133-F0EE-558A-A530-ED41195420EA}"/>
          </ac:cxnSpMkLst>
        </pc:cxnChg>
      </pc:sldChg>
      <pc:sldChg chg="modSp new mod">
        <pc:chgData name="Mihai Budiu" userId="3fe408b5c12bb05c" providerId="LiveId" clId="{536DA9F4-BD19-41B5-97D2-B3BBB31B34B5}" dt="2023-06-12T19:57:29.884" v="13545" actId="20577"/>
        <pc:sldMkLst>
          <pc:docMk/>
          <pc:sldMk cId="1089372914" sldId="2147309304"/>
        </pc:sldMkLst>
        <pc:spChg chg="mod">
          <ac:chgData name="Mihai Budiu" userId="3fe408b5c12bb05c" providerId="LiveId" clId="{536DA9F4-BD19-41B5-97D2-B3BBB31B34B5}" dt="2023-06-05T23:55:19.314" v="8298" actId="1076"/>
          <ac:spMkLst>
            <pc:docMk/>
            <pc:sldMk cId="1089372914" sldId="2147309304"/>
            <ac:spMk id="2" creationId="{02DFE70E-4A2D-9A25-711F-BF8D84602A70}"/>
          </ac:spMkLst>
        </pc:spChg>
        <pc:spChg chg="mod">
          <ac:chgData name="Mihai Budiu" userId="3fe408b5c12bb05c" providerId="LiveId" clId="{536DA9F4-BD19-41B5-97D2-B3BBB31B34B5}" dt="2023-06-12T19:57:29.884" v="13545" actId="20577"/>
          <ac:spMkLst>
            <pc:docMk/>
            <pc:sldMk cId="1089372914" sldId="2147309304"/>
            <ac:spMk id="3" creationId="{13B07F52-35F8-E43F-6861-D436432EBDD4}"/>
          </ac:spMkLst>
        </pc:spChg>
      </pc:sldChg>
      <pc:sldChg chg="addSp modSp new mod">
        <pc:chgData name="Mihai Budiu" userId="3fe408b5c12bb05c" providerId="LiveId" clId="{536DA9F4-BD19-41B5-97D2-B3BBB31B34B5}" dt="2023-06-06T01:16:38.646" v="11329" actId="167"/>
        <pc:sldMkLst>
          <pc:docMk/>
          <pc:sldMk cId="2980264959" sldId="2147309305"/>
        </pc:sldMkLst>
        <pc:spChg chg="mod">
          <ac:chgData name="Mihai Budiu" userId="3fe408b5c12bb05c" providerId="LiveId" clId="{536DA9F4-BD19-41B5-97D2-B3BBB31B34B5}" dt="2023-06-06T00:06:59.839" v="8433" actId="20577"/>
          <ac:spMkLst>
            <pc:docMk/>
            <pc:sldMk cId="2980264959" sldId="2147309305"/>
            <ac:spMk id="2" creationId="{6F2221F5-6F33-01F8-1051-7FDCF6048C7A}"/>
          </ac:spMkLst>
        </pc:spChg>
        <pc:spChg chg="mod">
          <ac:chgData name="Mihai Budiu" userId="3fe408b5c12bb05c" providerId="LiveId" clId="{536DA9F4-BD19-41B5-97D2-B3BBB31B34B5}" dt="2023-06-06T00:17:53.866" v="9376" actId="20577"/>
          <ac:spMkLst>
            <pc:docMk/>
            <pc:sldMk cId="2980264959" sldId="2147309305"/>
            <ac:spMk id="3" creationId="{320C4F7A-C64B-B581-AEC6-373579357467}"/>
          </ac:spMkLst>
        </pc:spChg>
        <pc:picChg chg="add mod ord">
          <ac:chgData name="Mihai Budiu" userId="3fe408b5c12bb05c" providerId="LiveId" clId="{536DA9F4-BD19-41B5-97D2-B3BBB31B34B5}" dt="2023-06-06T01:16:38.646" v="11329" actId="167"/>
          <ac:picMkLst>
            <pc:docMk/>
            <pc:sldMk cId="2980264959" sldId="2147309305"/>
            <ac:picMk id="5" creationId="{6CC78270-BEFD-1E69-2DA2-F66FAAFA1975}"/>
          </ac:picMkLst>
        </pc:picChg>
      </pc:sldChg>
      <pc:sldChg chg="modSp new del mod">
        <pc:chgData name="Mihai Budiu" userId="3fe408b5c12bb05c" providerId="LiveId" clId="{536DA9F4-BD19-41B5-97D2-B3BBB31B34B5}" dt="2023-06-05T23:55:53.900" v="8308" actId="2696"/>
        <pc:sldMkLst>
          <pc:docMk/>
          <pc:sldMk cId="3364861946" sldId="2147309305"/>
        </pc:sldMkLst>
        <pc:spChg chg="mod">
          <ac:chgData name="Mihai Budiu" userId="3fe408b5c12bb05c" providerId="LiveId" clId="{536DA9F4-BD19-41B5-97D2-B3BBB31B34B5}" dt="2023-06-05T23:55:38.517" v="8307" actId="20577"/>
          <ac:spMkLst>
            <pc:docMk/>
            <pc:sldMk cId="3364861946" sldId="2147309305"/>
            <ac:spMk id="2" creationId="{62B088E8-69E0-277C-420A-6E1A05668D82}"/>
          </ac:spMkLst>
        </pc:spChg>
      </pc:sldChg>
      <pc:sldChg chg="addSp delSp modSp new mod">
        <pc:chgData name="Mihai Budiu" userId="3fe408b5c12bb05c" providerId="LiveId" clId="{536DA9F4-BD19-41B5-97D2-B3BBB31B34B5}" dt="2023-06-12T22:17:03.023" v="14927" actId="20577"/>
        <pc:sldMkLst>
          <pc:docMk/>
          <pc:sldMk cId="1984673269" sldId="2147309306"/>
        </pc:sldMkLst>
        <pc:spChg chg="mod">
          <ac:chgData name="Mihai Budiu" userId="3fe408b5c12bb05c" providerId="LiveId" clId="{536DA9F4-BD19-41B5-97D2-B3BBB31B34B5}" dt="2023-06-06T00:08:11.766" v="8635" actId="20577"/>
          <ac:spMkLst>
            <pc:docMk/>
            <pc:sldMk cId="1984673269" sldId="2147309306"/>
            <ac:spMk id="2" creationId="{CD64F8EE-4C81-7549-0728-8DA9DF590D42}"/>
          </ac:spMkLst>
        </pc:spChg>
        <pc:spChg chg="mod">
          <ac:chgData name="Mihai Budiu" userId="3fe408b5c12bb05c" providerId="LiveId" clId="{536DA9F4-BD19-41B5-97D2-B3BBB31B34B5}" dt="2023-06-12T22:17:03.023" v="14927" actId="20577"/>
          <ac:spMkLst>
            <pc:docMk/>
            <pc:sldMk cId="1984673269" sldId="2147309306"/>
            <ac:spMk id="3" creationId="{CDED72ED-4925-1032-E2EB-7DCF27C41B18}"/>
          </ac:spMkLst>
        </pc:spChg>
        <pc:spChg chg="add del">
          <ac:chgData name="Mihai Budiu" userId="3fe408b5c12bb05c" providerId="LiveId" clId="{536DA9F4-BD19-41B5-97D2-B3BBB31B34B5}" dt="2023-06-06T00:08:19.072" v="8638" actId="22"/>
          <ac:spMkLst>
            <pc:docMk/>
            <pc:sldMk cId="1984673269" sldId="2147309306"/>
            <ac:spMk id="5" creationId="{C0552F1E-C5F9-EAC3-6661-5F29DE1A42F6}"/>
          </ac:spMkLst>
        </pc:spChg>
        <pc:picChg chg="add mod">
          <ac:chgData name="Mihai Budiu" userId="3fe408b5c12bb05c" providerId="LiveId" clId="{536DA9F4-BD19-41B5-97D2-B3BBB31B34B5}" dt="2023-06-12T21:22:22.888" v="13770" actId="1076"/>
          <ac:picMkLst>
            <pc:docMk/>
            <pc:sldMk cId="1984673269" sldId="2147309306"/>
            <ac:picMk id="6" creationId="{177D281F-DEAD-DE18-BC98-1886C7CA215C}"/>
          </ac:picMkLst>
        </pc:picChg>
      </pc:sldChg>
      <pc:sldChg chg="addSp modSp new mod">
        <pc:chgData name="Mihai Budiu" userId="3fe408b5c12bb05c" providerId="LiveId" clId="{536DA9F4-BD19-41B5-97D2-B3BBB31B34B5}" dt="2023-07-10T17:55:11.129" v="17569" actId="20577"/>
        <pc:sldMkLst>
          <pc:docMk/>
          <pc:sldMk cId="3069846522" sldId="2147309307"/>
        </pc:sldMkLst>
        <pc:spChg chg="mod">
          <ac:chgData name="Mihai Budiu" userId="3fe408b5c12bb05c" providerId="LiveId" clId="{536DA9F4-BD19-41B5-97D2-B3BBB31B34B5}" dt="2023-06-06T00:11:31.958" v="8974" actId="20577"/>
          <ac:spMkLst>
            <pc:docMk/>
            <pc:sldMk cId="3069846522" sldId="2147309307"/>
            <ac:spMk id="2" creationId="{52DB8C48-1FA2-A5E5-A5B7-936F98BB566A}"/>
          </ac:spMkLst>
        </pc:spChg>
        <pc:spChg chg="mod">
          <ac:chgData name="Mihai Budiu" userId="3fe408b5c12bb05c" providerId="LiveId" clId="{536DA9F4-BD19-41B5-97D2-B3BBB31B34B5}" dt="2023-07-10T17:55:11.129" v="17569" actId="20577"/>
          <ac:spMkLst>
            <pc:docMk/>
            <pc:sldMk cId="3069846522" sldId="2147309307"/>
            <ac:spMk id="3" creationId="{24B9CC7A-ABF0-A316-34E8-CE19FE8425A8}"/>
          </ac:spMkLst>
        </pc:spChg>
        <pc:picChg chg="add mod">
          <ac:chgData name="Mihai Budiu" userId="3fe408b5c12bb05c" providerId="LiveId" clId="{536DA9F4-BD19-41B5-97D2-B3BBB31B34B5}" dt="2023-06-12T21:22:39.969" v="13774" actId="1076"/>
          <ac:picMkLst>
            <pc:docMk/>
            <pc:sldMk cId="3069846522" sldId="2147309307"/>
            <ac:picMk id="6" creationId="{03526CCB-A67E-3E9E-40C6-673D0AD25257}"/>
          </ac:picMkLst>
        </pc:picChg>
      </pc:sldChg>
      <pc:sldChg chg="addSp delSp modSp new mod">
        <pc:chgData name="Mihai Budiu" userId="3fe408b5c12bb05c" providerId="LiveId" clId="{536DA9F4-BD19-41B5-97D2-B3BBB31B34B5}" dt="2023-06-12T22:20:08.795" v="15007" actId="1076"/>
        <pc:sldMkLst>
          <pc:docMk/>
          <pc:sldMk cId="1584783738" sldId="2147309308"/>
        </pc:sldMkLst>
        <pc:spChg chg="mod">
          <ac:chgData name="Mihai Budiu" userId="3fe408b5c12bb05c" providerId="LiveId" clId="{536DA9F4-BD19-41B5-97D2-B3BBB31B34B5}" dt="2023-06-06T00:19:22.944" v="9387" actId="1076"/>
          <ac:spMkLst>
            <pc:docMk/>
            <pc:sldMk cId="1584783738" sldId="2147309308"/>
            <ac:spMk id="2" creationId="{040BD261-87D1-206A-C6F5-2A3541F1B405}"/>
          </ac:spMkLst>
        </pc:spChg>
        <pc:spChg chg="del">
          <ac:chgData name="Mihai Budiu" userId="3fe408b5c12bb05c" providerId="LiveId" clId="{536DA9F4-BD19-41B5-97D2-B3BBB31B34B5}" dt="2023-06-06T00:18:24.447" v="9385" actId="22"/>
          <ac:spMkLst>
            <pc:docMk/>
            <pc:sldMk cId="1584783738" sldId="2147309308"/>
            <ac:spMk id="3" creationId="{D04E3FCD-1441-8BEC-9B88-F6070355D120}"/>
          </ac:spMkLst>
        </pc:spChg>
        <pc:spChg chg="add del">
          <ac:chgData name="Mihai Budiu" userId="3fe408b5c12bb05c" providerId="LiveId" clId="{536DA9F4-BD19-41B5-97D2-B3BBB31B34B5}" dt="2023-06-06T00:18:05.386" v="9379" actId="22"/>
          <ac:spMkLst>
            <pc:docMk/>
            <pc:sldMk cId="1584783738" sldId="2147309308"/>
            <ac:spMk id="5" creationId="{25C109BA-C9E9-F92B-49B9-99805C519A07}"/>
          </ac:spMkLst>
        </pc:spChg>
        <pc:spChg chg="add mod">
          <ac:chgData name="Mihai Budiu" userId="3fe408b5c12bb05c" providerId="LiveId" clId="{536DA9F4-BD19-41B5-97D2-B3BBB31B34B5}" dt="2023-06-12T22:20:08.795" v="15007" actId="1076"/>
          <ac:spMkLst>
            <pc:docMk/>
            <pc:sldMk cId="1584783738" sldId="2147309308"/>
            <ac:spMk id="5" creationId="{997371CD-84A3-61B0-B42B-CAE3D5889DD3}"/>
          </ac:spMkLst>
        </pc:spChg>
        <pc:picChg chg="add mod ord">
          <ac:chgData name="Mihai Budiu" userId="3fe408b5c12bb05c" providerId="LiveId" clId="{536DA9F4-BD19-41B5-97D2-B3BBB31B34B5}" dt="2023-06-06T00:19:26.734" v="9388" actId="14100"/>
          <ac:picMkLst>
            <pc:docMk/>
            <pc:sldMk cId="1584783738" sldId="2147309308"/>
            <ac:picMk id="7" creationId="{9A53AAC8-8C9A-B875-FC18-6EC9F42DDD22}"/>
          </ac:picMkLst>
        </pc:picChg>
      </pc:sldChg>
      <pc:sldChg chg="addSp modSp new mod">
        <pc:chgData name="Mihai Budiu" userId="3fe408b5c12bb05c" providerId="LiveId" clId="{536DA9F4-BD19-41B5-97D2-B3BBB31B34B5}" dt="2023-06-12T22:21:12.719" v="15010" actId="2711"/>
        <pc:sldMkLst>
          <pc:docMk/>
          <pc:sldMk cId="3439589751" sldId="2147309309"/>
        </pc:sldMkLst>
        <pc:spChg chg="mod">
          <ac:chgData name="Mihai Budiu" userId="3fe408b5c12bb05c" providerId="LiveId" clId="{536DA9F4-BD19-41B5-97D2-B3BBB31B34B5}" dt="2023-06-06T00:25:04.553" v="9426" actId="20577"/>
          <ac:spMkLst>
            <pc:docMk/>
            <pc:sldMk cId="3439589751" sldId="2147309309"/>
            <ac:spMk id="2" creationId="{21424BEA-BBA1-B4B2-DDE7-945A9FC36168}"/>
          </ac:spMkLst>
        </pc:spChg>
        <pc:spChg chg="mod">
          <ac:chgData name="Mihai Budiu" userId="3fe408b5c12bb05c" providerId="LiveId" clId="{536DA9F4-BD19-41B5-97D2-B3BBB31B34B5}" dt="2023-06-12T22:21:12.719" v="15010" actId="2711"/>
          <ac:spMkLst>
            <pc:docMk/>
            <pc:sldMk cId="3439589751" sldId="2147309309"/>
            <ac:spMk id="3" creationId="{D02762FC-265A-AB89-9BB6-A1E15F624A74}"/>
          </ac:spMkLst>
        </pc:spChg>
        <pc:picChg chg="add mod">
          <ac:chgData name="Mihai Budiu" userId="3fe408b5c12bb05c" providerId="LiveId" clId="{536DA9F4-BD19-41B5-97D2-B3BBB31B34B5}" dt="2023-06-06T00:45:59.050" v="10758" actId="1076"/>
          <ac:picMkLst>
            <pc:docMk/>
            <pc:sldMk cId="3439589751" sldId="2147309309"/>
            <ac:picMk id="5" creationId="{E984C6B7-78D1-5E71-934C-2BFD28ED74BD}"/>
          </ac:picMkLst>
        </pc:picChg>
      </pc:sldChg>
      <pc:sldChg chg="addSp modSp new mod">
        <pc:chgData name="Mihai Budiu" userId="3fe408b5c12bb05c" providerId="LiveId" clId="{536DA9F4-BD19-41B5-97D2-B3BBB31B34B5}" dt="2023-06-06T01:07:43.614" v="11216" actId="20577"/>
        <pc:sldMkLst>
          <pc:docMk/>
          <pc:sldMk cId="3778803833" sldId="2147309310"/>
        </pc:sldMkLst>
        <pc:spChg chg="mod">
          <ac:chgData name="Mihai Budiu" userId="3fe408b5c12bb05c" providerId="LiveId" clId="{536DA9F4-BD19-41B5-97D2-B3BBB31B34B5}" dt="2023-06-06T00:25:18.808" v="9454" actId="20577"/>
          <ac:spMkLst>
            <pc:docMk/>
            <pc:sldMk cId="3778803833" sldId="2147309310"/>
            <ac:spMk id="2" creationId="{04FCE3E0-0CF4-C8E2-47DB-0E4463C01182}"/>
          </ac:spMkLst>
        </pc:spChg>
        <pc:spChg chg="mod">
          <ac:chgData name="Mihai Budiu" userId="3fe408b5c12bb05c" providerId="LiveId" clId="{536DA9F4-BD19-41B5-97D2-B3BBB31B34B5}" dt="2023-06-06T01:07:43.614" v="11216" actId="20577"/>
          <ac:spMkLst>
            <pc:docMk/>
            <pc:sldMk cId="3778803833" sldId="2147309310"/>
            <ac:spMk id="3" creationId="{F5C21F66-ED0F-45D5-FDF8-45BF93D24940}"/>
          </ac:spMkLst>
        </pc:spChg>
        <pc:picChg chg="add mod">
          <ac:chgData name="Mihai Budiu" userId="3fe408b5c12bb05c" providerId="LiveId" clId="{536DA9F4-BD19-41B5-97D2-B3BBB31B34B5}" dt="2023-06-06T00:35:44.346" v="10080" actId="14100"/>
          <ac:picMkLst>
            <pc:docMk/>
            <pc:sldMk cId="3778803833" sldId="2147309310"/>
            <ac:picMk id="5" creationId="{A246870C-08C3-DD3B-46C1-E65AC301B52F}"/>
          </ac:picMkLst>
        </pc:picChg>
      </pc:sldChg>
      <pc:sldChg chg="addSp modSp new mod">
        <pc:chgData name="Mihai Budiu" userId="3fe408b5c12bb05c" providerId="LiveId" clId="{536DA9F4-BD19-41B5-97D2-B3BBB31B34B5}" dt="2023-07-10T17:57:20.801" v="17680" actId="403"/>
        <pc:sldMkLst>
          <pc:docMk/>
          <pc:sldMk cId="3940764966" sldId="2147309311"/>
        </pc:sldMkLst>
        <pc:spChg chg="mod">
          <ac:chgData name="Mihai Budiu" userId="3fe408b5c12bb05c" providerId="LiveId" clId="{536DA9F4-BD19-41B5-97D2-B3BBB31B34B5}" dt="2023-06-06T01:08:04.692" v="11224" actId="20577"/>
          <ac:spMkLst>
            <pc:docMk/>
            <pc:sldMk cId="3940764966" sldId="2147309311"/>
            <ac:spMk id="2" creationId="{A36E176C-EAB0-BFDB-5D07-A214F2F63AA4}"/>
          </ac:spMkLst>
        </pc:spChg>
        <pc:spChg chg="mod">
          <ac:chgData name="Mihai Budiu" userId="3fe408b5c12bb05c" providerId="LiveId" clId="{536DA9F4-BD19-41B5-97D2-B3BBB31B34B5}" dt="2023-07-10T17:57:20.801" v="17680" actId="403"/>
          <ac:spMkLst>
            <pc:docMk/>
            <pc:sldMk cId="3940764966" sldId="2147309311"/>
            <ac:spMk id="3" creationId="{1A9EA57C-7901-98FB-51DC-0E90984A0C8E}"/>
          </ac:spMkLst>
        </pc:spChg>
        <pc:picChg chg="add mod">
          <ac:chgData name="Mihai Budiu" userId="3fe408b5c12bb05c" providerId="LiveId" clId="{536DA9F4-BD19-41B5-97D2-B3BBB31B34B5}" dt="2023-06-12T21:20:50.082" v="13766" actId="1076"/>
          <ac:picMkLst>
            <pc:docMk/>
            <pc:sldMk cId="3940764966" sldId="2147309311"/>
            <ac:picMk id="6" creationId="{FDAB9B02-1E11-8F41-FA30-E264CAA843F2}"/>
          </ac:picMkLst>
        </pc:picChg>
      </pc:sldChg>
      <pc:sldChg chg="addSp delSp modSp new mod">
        <pc:chgData name="Mihai Budiu" userId="3fe408b5c12bb05c" providerId="LiveId" clId="{536DA9F4-BD19-41B5-97D2-B3BBB31B34B5}" dt="2023-06-12T20:48:00.104" v="13621" actId="403"/>
        <pc:sldMkLst>
          <pc:docMk/>
          <pc:sldMk cId="426510148" sldId="2147309312"/>
        </pc:sldMkLst>
        <pc:spChg chg="mod">
          <ac:chgData name="Mihai Budiu" userId="3fe408b5c12bb05c" providerId="LiveId" clId="{536DA9F4-BD19-41B5-97D2-B3BBB31B34B5}" dt="2023-06-06T01:13:58.713" v="11276" actId="1076"/>
          <ac:spMkLst>
            <pc:docMk/>
            <pc:sldMk cId="426510148" sldId="2147309312"/>
            <ac:spMk id="2" creationId="{B43606B9-6134-2929-CC3C-E75CA1E04251}"/>
          </ac:spMkLst>
        </pc:spChg>
        <pc:spChg chg="del mod">
          <ac:chgData name="Mihai Budiu" userId="3fe408b5c12bb05c" providerId="LiveId" clId="{536DA9F4-BD19-41B5-97D2-B3BBB31B34B5}" dt="2023-06-06T01:14:46.684" v="11279"/>
          <ac:spMkLst>
            <pc:docMk/>
            <pc:sldMk cId="426510148" sldId="2147309312"/>
            <ac:spMk id="3" creationId="{F1A49C64-6A60-D49D-4F1E-DBF26948EA01}"/>
          </ac:spMkLst>
        </pc:spChg>
        <pc:spChg chg="add del mod">
          <ac:chgData name="Mihai Budiu" userId="3fe408b5c12bb05c" providerId="LiveId" clId="{536DA9F4-BD19-41B5-97D2-B3BBB31B34B5}" dt="2023-06-12T20:44:34.914" v="13549"/>
          <ac:spMkLst>
            <pc:docMk/>
            <pc:sldMk cId="426510148" sldId="2147309312"/>
            <ac:spMk id="6" creationId="{27D6357F-FC7F-7860-BDEA-EF51D19614DF}"/>
          </ac:spMkLst>
        </pc:spChg>
        <pc:spChg chg="add mod">
          <ac:chgData name="Mihai Budiu" userId="3fe408b5c12bb05c" providerId="LiveId" clId="{536DA9F4-BD19-41B5-97D2-B3BBB31B34B5}" dt="2023-06-12T20:45:14.662" v="13579" actId="1076"/>
          <ac:spMkLst>
            <pc:docMk/>
            <pc:sldMk cId="426510148" sldId="2147309312"/>
            <ac:spMk id="9" creationId="{6B88E8F4-60B1-0AD7-5C01-D8FCDD6FA46D}"/>
          </ac:spMkLst>
        </pc:spChg>
        <pc:spChg chg="add mod">
          <ac:chgData name="Mihai Budiu" userId="3fe408b5c12bb05c" providerId="LiveId" clId="{536DA9F4-BD19-41B5-97D2-B3BBB31B34B5}" dt="2023-06-12T20:45:17.071" v="13580" actId="1076"/>
          <ac:spMkLst>
            <pc:docMk/>
            <pc:sldMk cId="426510148" sldId="2147309312"/>
            <ac:spMk id="10" creationId="{178506C6-F138-27B0-84F2-5E710ACB419A}"/>
          </ac:spMkLst>
        </pc:spChg>
        <pc:spChg chg="add mod">
          <ac:chgData name="Mihai Budiu" userId="3fe408b5c12bb05c" providerId="LiveId" clId="{536DA9F4-BD19-41B5-97D2-B3BBB31B34B5}" dt="2023-06-12T20:45:47.900" v="13598" actId="1076"/>
          <ac:spMkLst>
            <pc:docMk/>
            <pc:sldMk cId="426510148" sldId="2147309312"/>
            <ac:spMk id="18" creationId="{CDE983EF-A0C4-0A34-ED95-E13C9631CCEA}"/>
          </ac:spMkLst>
        </pc:spChg>
        <pc:spChg chg="add del mod">
          <ac:chgData name="Mihai Budiu" userId="3fe408b5c12bb05c" providerId="LiveId" clId="{536DA9F4-BD19-41B5-97D2-B3BBB31B34B5}" dt="2023-06-12T20:45:54.382" v="13600" actId="478"/>
          <ac:spMkLst>
            <pc:docMk/>
            <pc:sldMk cId="426510148" sldId="2147309312"/>
            <ac:spMk id="20" creationId="{0F1C03BD-7391-C03B-0002-CF083B00351A}"/>
          </ac:spMkLst>
        </pc:spChg>
        <pc:spChg chg="add mod">
          <ac:chgData name="Mihai Budiu" userId="3fe408b5c12bb05c" providerId="LiveId" clId="{536DA9F4-BD19-41B5-97D2-B3BBB31B34B5}" dt="2023-06-12T20:48:00.104" v="13621" actId="403"/>
          <ac:spMkLst>
            <pc:docMk/>
            <pc:sldMk cId="426510148" sldId="2147309312"/>
            <ac:spMk id="25" creationId="{7B5D1BD6-D664-345F-FF0A-28BBC524DE6B}"/>
          </ac:spMkLst>
        </pc:spChg>
        <pc:picChg chg="add del mod">
          <ac:chgData name="Mihai Budiu" userId="3fe408b5c12bb05c" providerId="LiveId" clId="{536DA9F4-BD19-41B5-97D2-B3BBB31B34B5}" dt="2023-06-12T19:58:47.494" v="13546" actId="478"/>
          <ac:picMkLst>
            <pc:docMk/>
            <pc:sldMk cId="426510148" sldId="2147309312"/>
            <ac:picMk id="5" creationId="{AA0F32C1-6D0F-F13B-9FC3-BCD82632062D}"/>
          </ac:picMkLst>
        </pc:picChg>
        <pc:picChg chg="add mod ord">
          <ac:chgData name="Mihai Budiu" userId="3fe408b5c12bb05c" providerId="LiveId" clId="{536DA9F4-BD19-41B5-97D2-B3BBB31B34B5}" dt="2023-06-12T20:44:42.752" v="13554" actId="167"/>
          <ac:picMkLst>
            <pc:docMk/>
            <pc:sldMk cId="426510148" sldId="2147309312"/>
            <ac:picMk id="8" creationId="{277ED119-B126-7AAA-0CD6-869432ACDA32}"/>
          </ac:picMkLst>
        </pc:picChg>
        <pc:picChg chg="add mod">
          <ac:chgData name="Mihai Budiu" userId="3fe408b5c12bb05c" providerId="LiveId" clId="{536DA9F4-BD19-41B5-97D2-B3BBB31B34B5}" dt="2023-06-12T20:45:27.331" v="13585" actId="571"/>
          <ac:picMkLst>
            <pc:docMk/>
            <pc:sldMk cId="426510148" sldId="2147309312"/>
            <ac:picMk id="13" creationId="{6EEE33DA-C695-F2D3-1F73-68490195A08A}"/>
          </ac:picMkLst>
        </pc:picChg>
        <pc:cxnChg chg="add mod">
          <ac:chgData name="Mihai Budiu" userId="3fe408b5c12bb05c" providerId="LiveId" clId="{536DA9F4-BD19-41B5-97D2-B3BBB31B34B5}" dt="2023-06-12T20:45:25.173" v="13583" actId="1582"/>
          <ac:cxnSpMkLst>
            <pc:docMk/>
            <pc:sldMk cId="426510148" sldId="2147309312"/>
            <ac:cxnSpMk id="12" creationId="{241D279F-9DE3-088E-B4C0-9928DB2D2ED3}"/>
          </ac:cxnSpMkLst>
        </pc:cxnChg>
        <pc:cxnChg chg="add mod">
          <ac:chgData name="Mihai Budiu" userId="3fe408b5c12bb05c" providerId="LiveId" clId="{536DA9F4-BD19-41B5-97D2-B3BBB31B34B5}" dt="2023-06-12T20:45:27.331" v="13585" actId="571"/>
          <ac:cxnSpMkLst>
            <pc:docMk/>
            <pc:sldMk cId="426510148" sldId="2147309312"/>
            <ac:cxnSpMk id="14" creationId="{1D23D2A4-73B2-5362-A833-3806AFE7A473}"/>
          </ac:cxnSpMkLst>
        </pc:cxnChg>
        <pc:cxnChg chg="add mod">
          <ac:chgData name="Mihai Budiu" userId="3fe408b5c12bb05c" providerId="LiveId" clId="{536DA9F4-BD19-41B5-97D2-B3BBB31B34B5}" dt="2023-06-12T20:45:37.396" v="13588" actId="14100"/>
          <ac:cxnSpMkLst>
            <pc:docMk/>
            <pc:sldMk cId="426510148" sldId="2147309312"/>
            <ac:cxnSpMk id="15" creationId="{471B4AD4-F86D-2D43-AA2F-1D652AE168C2}"/>
          </ac:cxnSpMkLst>
        </pc:cxnChg>
        <pc:cxnChg chg="add mod">
          <ac:chgData name="Mihai Budiu" userId="3fe408b5c12bb05c" providerId="LiveId" clId="{536DA9F4-BD19-41B5-97D2-B3BBB31B34B5}" dt="2023-06-12T20:46:03.808" v="13603" actId="14100"/>
          <ac:cxnSpMkLst>
            <pc:docMk/>
            <pc:sldMk cId="426510148" sldId="2147309312"/>
            <ac:cxnSpMk id="19" creationId="{6C01374B-01C6-7383-BF2D-4C1914990346}"/>
          </ac:cxnSpMkLst>
        </pc:cxnChg>
      </pc:sldChg>
      <pc:sldChg chg="addSp modSp new mod">
        <pc:chgData name="Mihai Budiu" userId="3fe408b5c12bb05c" providerId="LiveId" clId="{536DA9F4-BD19-41B5-97D2-B3BBB31B34B5}" dt="2023-06-06T19:39:43.287" v="11414" actId="14100"/>
        <pc:sldMkLst>
          <pc:docMk/>
          <pc:sldMk cId="3793117465" sldId="2147309313"/>
        </pc:sldMkLst>
        <pc:spChg chg="mod">
          <ac:chgData name="Mihai Budiu" userId="3fe408b5c12bb05c" providerId="LiveId" clId="{536DA9F4-BD19-41B5-97D2-B3BBB31B34B5}" dt="2023-06-06T19:39:32.472" v="11411" actId="14100"/>
          <ac:spMkLst>
            <pc:docMk/>
            <pc:sldMk cId="3793117465" sldId="2147309313"/>
            <ac:spMk id="2" creationId="{4AB0637A-1CBC-5314-8285-7751D416E3DA}"/>
          </ac:spMkLst>
        </pc:spChg>
        <pc:spChg chg="mod">
          <ac:chgData name="Mihai Budiu" userId="3fe408b5c12bb05c" providerId="LiveId" clId="{536DA9F4-BD19-41B5-97D2-B3BBB31B34B5}" dt="2023-06-06T19:39:43.287" v="11414" actId="14100"/>
          <ac:spMkLst>
            <pc:docMk/>
            <pc:sldMk cId="3793117465" sldId="2147309313"/>
            <ac:spMk id="3" creationId="{E20BBBFD-A01A-54FC-94C4-DC90C05DDD00}"/>
          </ac:spMkLst>
        </pc:spChg>
        <pc:spChg chg="add mod">
          <ac:chgData name="Mihai Budiu" userId="3fe408b5c12bb05c" providerId="LiveId" clId="{536DA9F4-BD19-41B5-97D2-B3BBB31B34B5}" dt="2023-06-06T19:37:56.553" v="11410" actId="20577"/>
          <ac:spMkLst>
            <pc:docMk/>
            <pc:sldMk cId="3793117465" sldId="2147309313"/>
            <ac:spMk id="5" creationId="{D37FBA9A-88E7-01C9-96F1-1CFC462CFB59}"/>
          </ac:spMkLst>
        </pc:spChg>
      </pc:sldChg>
      <pc:sldChg chg="modSp new mod">
        <pc:chgData name="Mihai Budiu" userId="3fe408b5c12bb05c" providerId="LiveId" clId="{536DA9F4-BD19-41B5-97D2-B3BBB31B34B5}" dt="2023-06-14T17:32:28.492" v="15633" actId="20577"/>
        <pc:sldMkLst>
          <pc:docMk/>
          <pc:sldMk cId="2013509765" sldId="2147309314"/>
        </pc:sldMkLst>
        <pc:spChg chg="mod">
          <ac:chgData name="Mihai Budiu" userId="3fe408b5c12bb05c" providerId="LiveId" clId="{536DA9F4-BD19-41B5-97D2-B3BBB31B34B5}" dt="2023-06-09T00:24:13.815" v="12121" actId="1076"/>
          <ac:spMkLst>
            <pc:docMk/>
            <pc:sldMk cId="2013509765" sldId="2147309314"/>
            <ac:spMk id="2" creationId="{134C380A-D899-6A5A-C767-38CC9FA4DB12}"/>
          </ac:spMkLst>
        </pc:spChg>
        <pc:spChg chg="mod">
          <ac:chgData name="Mihai Budiu" userId="3fe408b5c12bb05c" providerId="LiveId" clId="{536DA9F4-BD19-41B5-97D2-B3BBB31B34B5}" dt="2023-06-14T17:32:28.492" v="15633" actId="20577"/>
          <ac:spMkLst>
            <pc:docMk/>
            <pc:sldMk cId="2013509765" sldId="2147309314"/>
            <ac:spMk id="3" creationId="{7980E8FB-BC27-A5F6-2713-465430410363}"/>
          </ac:spMkLst>
        </pc:spChg>
      </pc:sldChg>
      <pc:sldChg chg="addSp delSp modSp new mod">
        <pc:chgData name="Mihai Budiu" userId="3fe408b5c12bb05c" providerId="LiveId" clId="{536DA9F4-BD19-41B5-97D2-B3BBB31B34B5}" dt="2023-07-10T18:05:41.275" v="18773" actId="1076"/>
        <pc:sldMkLst>
          <pc:docMk/>
          <pc:sldMk cId="532428288" sldId="2147309315"/>
        </pc:sldMkLst>
        <pc:spChg chg="mod">
          <ac:chgData name="Mihai Budiu" userId="3fe408b5c12bb05c" providerId="LiveId" clId="{536DA9F4-BD19-41B5-97D2-B3BBB31B34B5}" dt="2023-07-10T18:05:37.482" v="18772" actId="20577"/>
          <ac:spMkLst>
            <pc:docMk/>
            <pc:sldMk cId="532428288" sldId="2147309315"/>
            <ac:spMk id="2" creationId="{BAEA0046-1A85-CEDB-A1A0-48850D086225}"/>
          </ac:spMkLst>
        </pc:spChg>
        <pc:spChg chg="del mod">
          <ac:chgData name="Mihai Budiu" userId="3fe408b5c12bb05c" providerId="LiveId" clId="{536DA9F4-BD19-41B5-97D2-B3BBB31B34B5}" dt="2023-06-10T16:51:07.197" v="12480" actId="478"/>
          <ac:spMkLst>
            <pc:docMk/>
            <pc:sldMk cId="532428288" sldId="2147309315"/>
            <ac:spMk id="3" creationId="{D208692E-00F4-2CAA-4515-067F446B6DF0}"/>
          </ac:spMkLst>
        </pc:spChg>
        <pc:spChg chg="add mod">
          <ac:chgData name="Mihai Budiu" userId="3fe408b5c12bb05c" providerId="LiveId" clId="{536DA9F4-BD19-41B5-97D2-B3BBB31B34B5}" dt="2023-07-10T17:58:28.921" v="17726" actId="14100"/>
          <ac:spMkLst>
            <pc:docMk/>
            <pc:sldMk cId="532428288" sldId="2147309315"/>
            <ac:spMk id="5" creationId="{AD5A3F9E-B9C0-72DF-AAC5-7654F5E8EDB6}"/>
          </ac:spMkLst>
        </pc:spChg>
        <pc:spChg chg="add mod">
          <ac:chgData name="Mihai Budiu" userId="3fe408b5c12bb05c" providerId="LiveId" clId="{536DA9F4-BD19-41B5-97D2-B3BBB31B34B5}" dt="2023-07-10T17:58:31.764" v="17727" actId="1076"/>
          <ac:spMkLst>
            <pc:docMk/>
            <pc:sldMk cId="532428288" sldId="2147309315"/>
            <ac:spMk id="6" creationId="{E3B0450B-33B2-6887-DC0C-C64B4E7D0D02}"/>
          </ac:spMkLst>
        </pc:spChg>
        <pc:spChg chg="add mod">
          <ac:chgData name="Mihai Budiu" userId="3fe408b5c12bb05c" providerId="LiveId" clId="{536DA9F4-BD19-41B5-97D2-B3BBB31B34B5}" dt="2023-07-10T18:05:41.275" v="18773" actId="1076"/>
          <ac:spMkLst>
            <pc:docMk/>
            <pc:sldMk cId="532428288" sldId="2147309315"/>
            <ac:spMk id="7" creationId="{2C876F7D-BE4D-11D0-F5BB-B96449AED0E5}"/>
          </ac:spMkLst>
        </pc:spChg>
      </pc:sldChg>
      <pc:sldChg chg="addSp delSp modSp new mod ord">
        <pc:chgData name="Mihai Budiu" userId="3fe408b5c12bb05c" providerId="LiveId" clId="{536DA9F4-BD19-41B5-97D2-B3BBB31B34B5}" dt="2023-07-10T18:08:47.555" v="19173"/>
        <pc:sldMkLst>
          <pc:docMk/>
          <pc:sldMk cId="2613540697" sldId="2147309316"/>
        </pc:sldMkLst>
        <pc:spChg chg="mod">
          <ac:chgData name="Mihai Budiu" userId="3fe408b5c12bb05c" providerId="LiveId" clId="{536DA9F4-BD19-41B5-97D2-B3BBB31B34B5}" dt="2023-06-10T17:14:50.522" v="12649" actId="20577"/>
          <ac:spMkLst>
            <pc:docMk/>
            <pc:sldMk cId="2613540697" sldId="2147309316"/>
            <ac:spMk id="2" creationId="{92B0F742-4A30-7665-9BFA-3AF24B3E7581}"/>
          </ac:spMkLst>
        </pc:spChg>
        <pc:spChg chg="mod">
          <ac:chgData name="Mihai Budiu" userId="3fe408b5c12bb05c" providerId="LiveId" clId="{536DA9F4-BD19-41B5-97D2-B3BBB31B34B5}" dt="2023-07-10T18:00:32.526" v="17903" actId="20577"/>
          <ac:spMkLst>
            <pc:docMk/>
            <pc:sldMk cId="2613540697" sldId="2147309316"/>
            <ac:spMk id="3" creationId="{0911369A-20C1-ED5B-51E7-1F3E511D2D4E}"/>
          </ac:spMkLst>
        </pc:spChg>
        <pc:spChg chg="add del mod">
          <ac:chgData name="Mihai Budiu" userId="3fe408b5c12bb05c" providerId="LiveId" clId="{536DA9F4-BD19-41B5-97D2-B3BBB31B34B5}" dt="2023-06-10T17:15:42.072" v="12653" actId="478"/>
          <ac:spMkLst>
            <pc:docMk/>
            <pc:sldMk cId="2613540697" sldId="2147309316"/>
            <ac:spMk id="4" creationId="{2D508DB1-7B23-6271-8195-B19B2B0DA343}"/>
          </ac:spMkLst>
        </pc:spChg>
        <pc:spChg chg="add mod">
          <ac:chgData name="Mihai Budiu" userId="3fe408b5c12bb05c" providerId="LiveId" clId="{536DA9F4-BD19-41B5-97D2-B3BBB31B34B5}" dt="2023-06-10T17:16:17.161" v="12675" actId="1076"/>
          <ac:spMkLst>
            <pc:docMk/>
            <pc:sldMk cId="2613540697" sldId="2147309316"/>
            <ac:spMk id="5" creationId="{F98723F4-F80E-DE02-C2D0-90C182109B29}"/>
          </ac:spMkLst>
        </pc:spChg>
        <pc:spChg chg="add mod">
          <ac:chgData name="Mihai Budiu" userId="3fe408b5c12bb05c" providerId="LiveId" clId="{536DA9F4-BD19-41B5-97D2-B3BBB31B34B5}" dt="2023-06-10T17:16:29.009" v="12682" actId="1076"/>
          <ac:spMkLst>
            <pc:docMk/>
            <pc:sldMk cId="2613540697" sldId="2147309316"/>
            <ac:spMk id="6" creationId="{97E3BACD-9D46-68F0-A0D1-E45EC821A942}"/>
          </ac:spMkLst>
        </pc:spChg>
        <pc:spChg chg="add mod">
          <ac:chgData name="Mihai Budiu" userId="3fe408b5c12bb05c" providerId="LiveId" clId="{536DA9F4-BD19-41B5-97D2-B3BBB31B34B5}" dt="2023-06-10T17:16:39.877" v="12696" actId="20577"/>
          <ac:spMkLst>
            <pc:docMk/>
            <pc:sldMk cId="2613540697" sldId="2147309316"/>
            <ac:spMk id="7" creationId="{043BFB8C-F315-CC81-AED3-F3AF13C883A6}"/>
          </ac:spMkLst>
        </pc:spChg>
        <pc:cxnChg chg="add mod">
          <ac:chgData name="Mihai Budiu" userId="3fe408b5c12bb05c" providerId="LiveId" clId="{536DA9F4-BD19-41B5-97D2-B3BBB31B34B5}" dt="2023-06-10T17:17:12.136" v="12699" actId="1582"/>
          <ac:cxnSpMkLst>
            <pc:docMk/>
            <pc:sldMk cId="2613540697" sldId="2147309316"/>
            <ac:cxnSpMk id="9" creationId="{6D507A04-0CE2-E831-4784-841C4B720957}"/>
          </ac:cxnSpMkLst>
        </pc:cxnChg>
        <pc:cxnChg chg="add mod">
          <ac:chgData name="Mihai Budiu" userId="3fe408b5c12bb05c" providerId="LiveId" clId="{536DA9F4-BD19-41B5-97D2-B3BBB31B34B5}" dt="2023-06-10T17:17:20.755" v="12702" actId="14100"/>
          <ac:cxnSpMkLst>
            <pc:docMk/>
            <pc:sldMk cId="2613540697" sldId="2147309316"/>
            <ac:cxnSpMk id="10" creationId="{B565ABA0-611A-00C3-5DEC-E66EA780A251}"/>
          </ac:cxnSpMkLst>
        </pc:cxnChg>
        <pc:cxnChg chg="add mod">
          <ac:chgData name="Mihai Budiu" userId="3fe408b5c12bb05c" providerId="LiveId" clId="{536DA9F4-BD19-41B5-97D2-B3BBB31B34B5}" dt="2023-06-10T17:17:29.787" v="12705" actId="14100"/>
          <ac:cxnSpMkLst>
            <pc:docMk/>
            <pc:sldMk cId="2613540697" sldId="2147309316"/>
            <ac:cxnSpMk id="13" creationId="{807691C1-592B-301B-031F-23C55810342F}"/>
          </ac:cxnSpMkLst>
        </pc:cxnChg>
      </pc:sldChg>
      <pc:sldChg chg="addSp delSp modSp new mod">
        <pc:chgData name="Mihai Budiu" userId="3fe408b5c12bb05c" providerId="LiveId" clId="{536DA9F4-BD19-41B5-97D2-B3BBB31B34B5}" dt="2023-06-14T20:39:13.829" v="15931" actId="20577"/>
        <pc:sldMkLst>
          <pc:docMk/>
          <pc:sldMk cId="2263025404" sldId="2147309317"/>
        </pc:sldMkLst>
        <pc:spChg chg="mod">
          <ac:chgData name="Mihai Budiu" userId="3fe408b5c12bb05c" providerId="LiveId" clId="{536DA9F4-BD19-41B5-97D2-B3BBB31B34B5}" dt="2023-06-12T17:55:13.232" v="13014" actId="20577"/>
          <ac:spMkLst>
            <pc:docMk/>
            <pc:sldMk cId="2263025404" sldId="2147309317"/>
            <ac:spMk id="2" creationId="{BE9E0FB1-794B-D180-54CE-18DCEE13242F}"/>
          </ac:spMkLst>
        </pc:spChg>
        <pc:spChg chg="mod">
          <ac:chgData name="Mihai Budiu" userId="3fe408b5c12bb05c" providerId="LiveId" clId="{536DA9F4-BD19-41B5-97D2-B3BBB31B34B5}" dt="2023-06-14T20:39:13.829" v="15931" actId="20577"/>
          <ac:spMkLst>
            <pc:docMk/>
            <pc:sldMk cId="2263025404" sldId="2147309317"/>
            <ac:spMk id="3" creationId="{1FD79D11-889B-5D8E-C778-6E3A9D7EA637}"/>
          </ac:spMkLst>
        </pc:spChg>
        <pc:spChg chg="add mod">
          <ac:chgData name="Mihai Budiu" userId="3fe408b5c12bb05c" providerId="LiveId" clId="{536DA9F4-BD19-41B5-97D2-B3BBB31B34B5}" dt="2023-06-12T19:54:03.729" v="13352" actId="1038"/>
          <ac:spMkLst>
            <pc:docMk/>
            <pc:sldMk cId="2263025404" sldId="2147309317"/>
            <ac:spMk id="5" creationId="{08743F69-2CD3-0F5B-FDFE-F996C46F90C3}"/>
          </ac:spMkLst>
        </pc:spChg>
        <pc:spChg chg="add mod">
          <ac:chgData name="Mihai Budiu" userId="3fe408b5c12bb05c" providerId="LiveId" clId="{536DA9F4-BD19-41B5-97D2-B3BBB31B34B5}" dt="2023-06-12T19:53:56.881" v="13333" actId="1036"/>
          <ac:spMkLst>
            <pc:docMk/>
            <pc:sldMk cId="2263025404" sldId="2147309317"/>
            <ac:spMk id="8" creationId="{12BA639C-6B76-D7BD-6924-10C04D45F5C8}"/>
          </ac:spMkLst>
        </pc:spChg>
        <pc:spChg chg="add mod">
          <ac:chgData name="Mihai Budiu" userId="3fe408b5c12bb05c" providerId="LiveId" clId="{536DA9F4-BD19-41B5-97D2-B3BBB31B34B5}" dt="2023-06-12T17:54:41.127" v="13003" actId="571"/>
          <ac:spMkLst>
            <pc:docMk/>
            <pc:sldMk cId="2263025404" sldId="2147309317"/>
            <ac:spMk id="10" creationId="{437B7BA1-8F00-2C6B-3BFF-D7FE424F3DEC}"/>
          </ac:spMkLst>
        </pc:spChg>
        <pc:spChg chg="add del mod">
          <ac:chgData name="Mihai Budiu" userId="3fe408b5c12bb05c" providerId="LiveId" clId="{536DA9F4-BD19-41B5-97D2-B3BBB31B34B5}" dt="2023-06-12T19:53:40.455" v="13313" actId="478"/>
          <ac:spMkLst>
            <pc:docMk/>
            <pc:sldMk cId="2263025404" sldId="2147309317"/>
            <ac:spMk id="17" creationId="{98E8AD16-9F64-4392-6C24-27A05A249698}"/>
          </ac:spMkLst>
        </pc:spChg>
        <pc:picChg chg="add mod">
          <ac:chgData name="Mihai Budiu" userId="3fe408b5c12bb05c" providerId="LiveId" clId="{536DA9F4-BD19-41B5-97D2-B3BBB31B34B5}" dt="2023-06-12T19:53:49.137" v="13315" actId="1076"/>
          <ac:picMkLst>
            <pc:docMk/>
            <pc:sldMk cId="2263025404" sldId="2147309317"/>
            <ac:picMk id="16" creationId="{A47B9277-48FB-AEAD-3608-0FAEB17AF54B}"/>
          </ac:picMkLst>
        </pc:picChg>
        <pc:cxnChg chg="add mod">
          <ac:chgData name="Mihai Budiu" userId="3fe408b5c12bb05c" providerId="LiveId" clId="{536DA9F4-BD19-41B5-97D2-B3BBB31B34B5}" dt="2023-06-12T19:54:03.729" v="13352" actId="1038"/>
          <ac:cxnSpMkLst>
            <pc:docMk/>
            <pc:sldMk cId="2263025404" sldId="2147309317"/>
            <ac:cxnSpMk id="7" creationId="{ACC4A609-0B40-A7E7-63DB-8CB1B76079C6}"/>
          </ac:cxnSpMkLst>
        </pc:cxnChg>
        <pc:cxnChg chg="add mod">
          <ac:chgData name="Mihai Budiu" userId="3fe408b5c12bb05c" providerId="LiveId" clId="{536DA9F4-BD19-41B5-97D2-B3BBB31B34B5}" dt="2023-06-12T17:54:41.127" v="13003" actId="571"/>
          <ac:cxnSpMkLst>
            <pc:docMk/>
            <pc:sldMk cId="2263025404" sldId="2147309317"/>
            <ac:cxnSpMk id="9" creationId="{BFC5DB4C-E0E3-271B-7862-9A0349B0D5AB}"/>
          </ac:cxnSpMkLst>
        </pc:cxnChg>
        <pc:cxnChg chg="add mod">
          <ac:chgData name="Mihai Budiu" userId="3fe408b5c12bb05c" providerId="LiveId" clId="{536DA9F4-BD19-41B5-97D2-B3BBB31B34B5}" dt="2023-06-12T19:53:56.881" v="13333" actId="1036"/>
          <ac:cxnSpMkLst>
            <pc:docMk/>
            <pc:sldMk cId="2263025404" sldId="2147309317"/>
            <ac:cxnSpMk id="11" creationId="{5C48A02F-C964-A3DD-3D7F-D0E60A23BAE8}"/>
          </ac:cxnSpMkLst>
        </pc:cxnChg>
      </pc:sldChg>
      <pc:sldChg chg="addSp modSp new mod">
        <pc:chgData name="Mihai Budiu" userId="3fe408b5c12bb05c" providerId="LiveId" clId="{536DA9F4-BD19-41B5-97D2-B3BBB31B34B5}" dt="2023-06-12T19:56:39.491" v="13536" actId="27636"/>
        <pc:sldMkLst>
          <pc:docMk/>
          <pc:sldMk cId="191448718" sldId="2147309318"/>
        </pc:sldMkLst>
        <pc:spChg chg="mod">
          <ac:chgData name="Mihai Budiu" userId="3fe408b5c12bb05c" providerId="LiveId" clId="{536DA9F4-BD19-41B5-97D2-B3BBB31B34B5}" dt="2023-06-12T17:55:39.470" v="13047" actId="20577"/>
          <ac:spMkLst>
            <pc:docMk/>
            <pc:sldMk cId="191448718" sldId="2147309318"/>
            <ac:spMk id="2" creationId="{6CE0ECB4-C4EF-1D3E-D9D4-AF095C314E51}"/>
          </ac:spMkLst>
        </pc:spChg>
        <pc:spChg chg="mod">
          <ac:chgData name="Mihai Budiu" userId="3fe408b5c12bb05c" providerId="LiveId" clId="{536DA9F4-BD19-41B5-97D2-B3BBB31B34B5}" dt="2023-06-12T19:56:39.491" v="13536" actId="27636"/>
          <ac:spMkLst>
            <pc:docMk/>
            <pc:sldMk cId="191448718" sldId="2147309318"/>
            <ac:spMk id="3" creationId="{4A32239B-01FA-2EBD-4577-EC8165DFD541}"/>
          </ac:spMkLst>
        </pc:spChg>
        <pc:spChg chg="add mod">
          <ac:chgData name="Mihai Budiu" userId="3fe408b5c12bb05c" providerId="LiveId" clId="{536DA9F4-BD19-41B5-97D2-B3BBB31B34B5}" dt="2023-06-12T18:07:10.759" v="13162" actId="2711"/>
          <ac:spMkLst>
            <pc:docMk/>
            <pc:sldMk cId="191448718" sldId="2147309318"/>
            <ac:spMk id="5" creationId="{3EC54E4A-F397-5F67-12EC-A2BD9C444774}"/>
          </ac:spMkLst>
        </pc:spChg>
        <pc:cxnChg chg="add mod">
          <ac:chgData name="Mihai Budiu" userId="3fe408b5c12bb05c" providerId="LiveId" clId="{536DA9F4-BD19-41B5-97D2-B3BBB31B34B5}" dt="2023-06-12T19:55:49.189" v="13386" actId="14100"/>
          <ac:cxnSpMkLst>
            <pc:docMk/>
            <pc:sldMk cId="191448718" sldId="2147309318"/>
            <ac:cxnSpMk id="6" creationId="{EC74897B-1D28-9966-ABA4-96B163956610}"/>
          </ac:cxnSpMkLst>
        </pc:cxnChg>
      </pc:sldChg>
      <pc:sldChg chg="addSp modSp new mod">
        <pc:chgData name="Mihai Budiu" userId="3fe408b5c12bb05c" providerId="LiveId" clId="{536DA9F4-BD19-41B5-97D2-B3BBB31B34B5}" dt="2023-06-16T17:27:46.323" v="16151" actId="20577"/>
        <pc:sldMkLst>
          <pc:docMk/>
          <pc:sldMk cId="2422420663" sldId="2147309319"/>
        </pc:sldMkLst>
        <pc:spChg chg="mod">
          <ac:chgData name="Mihai Budiu" userId="3fe408b5c12bb05c" providerId="LiveId" clId="{536DA9F4-BD19-41B5-97D2-B3BBB31B34B5}" dt="2023-06-12T21:40:57.766" v="14213" actId="2711"/>
          <ac:spMkLst>
            <pc:docMk/>
            <pc:sldMk cId="2422420663" sldId="2147309319"/>
            <ac:spMk id="2" creationId="{9779F2B9-42FE-41FE-6D79-FC1EB7606124}"/>
          </ac:spMkLst>
        </pc:spChg>
        <pc:spChg chg="mod">
          <ac:chgData name="Mihai Budiu" userId="3fe408b5c12bb05c" providerId="LiveId" clId="{536DA9F4-BD19-41B5-97D2-B3BBB31B34B5}" dt="2023-06-16T17:27:46.323" v="16151" actId="20577"/>
          <ac:spMkLst>
            <pc:docMk/>
            <pc:sldMk cId="2422420663" sldId="2147309319"/>
            <ac:spMk id="3" creationId="{E524304F-42E2-3777-9F7E-3354A0A976F9}"/>
          </ac:spMkLst>
        </pc:spChg>
        <pc:spChg chg="add mod">
          <ac:chgData name="Mihai Budiu" userId="3fe408b5c12bb05c" providerId="LiveId" clId="{536DA9F4-BD19-41B5-97D2-B3BBB31B34B5}" dt="2023-06-12T21:44:57.450" v="14491" actId="1076"/>
          <ac:spMkLst>
            <pc:docMk/>
            <pc:sldMk cId="2422420663" sldId="2147309319"/>
            <ac:spMk id="5" creationId="{BF50AB63-61CF-2B4B-9BC0-F96B658DBF73}"/>
          </ac:spMkLst>
        </pc:spChg>
        <pc:picChg chg="add mod">
          <ac:chgData name="Mihai Budiu" userId="3fe408b5c12bb05c" providerId="LiveId" clId="{536DA9F4-BD19-41B5-97D2-B3BBB31B34B5}" dt="2023-06-12T21:45:28.213" v="14494" actId="1076"/>
          <ac:picMkLst>
            <pc:docMk/>
            <pc:sldMk cId="2422420663" sldId="2147309319"/>
            <ac:picMk id="7" creationId="{530F8ECF-61E1-F67C-C4D6-C16C4A59063A}"/>
          </ac:picMkLst>
        </pc:picChg>
      </pc:sldChg>
      <pc:sldChg chg="modSp new del mod">
        <pc:chgData name="Mihai Budiu" userId="3fe408b5c12bb05c" providerId="LiveId" clId="{536DA9F4-BD19-41B5-97D2-B3BBB31B34B5}" dt="2023-06-12T21:25:15.610" v="13811" actId="47"/>
        <pc:sldMkLst>
          <pc:docMk/>
          <pc:sldMk cId="2566539033" sldId="2147309319"/>
        </pc:sldMkLst>
        <pc:spChg chg="mod">
          <ac:chgData name="Mihai Budiu" userId="3fe408b5c12bb05c" providerId="LiveId" clId="{536DA9F4-BD19-41B5-97D2-B3BBB31B34B5}" dt="2023-06-12T21:23:42.190" v="13786" actId="20577"/>
          <ac:spMkLst>
            <pc:docMk/>
            <pc:sldMk cId="2566539033" sldId="2147309319"/>
            <ac:spMk id="2" creationId="{1B1CC2BB-2C73-71F7-AFAC-9B45348E9DF4}"/>
          </ac:spMkLst>
        </pc:spChg>
      </pc:sldChg>
      <pc:sldChg chg="modSp new mod">
        <pc:chgData name="Mihai Budiu" userId="3fe408b5c12bb05c" providerId="LiveId" clId="{536DA9F4-BD19-41B5-97D2-B3BBB31B34B5}" dt="2023-06-12T22:26:22.318" v="15494" actId="20577"/>
        <pc:sldMkLst>
          <pc:docMk/>
          <pc:sldMk cId="3128930949" sldId="2147309320"/>
        </pc:sldMkLst>
        <pc:spChg chg="mod">
          <ac:chgData name="Mihai Budiu" userId="3fe408b5c12bb05c" providerId="LiveId" clId="{536DA9F4-BD19-41B5-97D2-B3BBB31B34B5}" dt="2023-06-12T22:23:58.810" v="15036" actId="20577"/>
          <ac:spMkLst>
            <pc:docMk/>
            <pc:sldMk cId="3128930949" sldId="2147309320"/>
            <ac:spMk id="2" creationId="{39BF7D65-B843-DDBB-C03B-71BA6CB85A77}"/>
          </ac:spMkLst>
        </pc:spChg>
        <pc:spChg chg="mod">
          <ac:chgData name="Mihai Budiu" userId="3fe408b5c12bb05c" providerId="LiveId" clId="{536DA9F4-BD19-41B5-97D2-B3BBB31B34B5}" dt="2023-06-12T22:26:22.318" v="15494" actId="20577"/>
          <ac:spMkLst>
            <pc:docMk/>
            <pc:sldMk cId="3128930949" sldId="2147309320"/>
            <ac:spMk id="3" creationId="{5439B3FD-85D0-E724-71D6-73C80B7B76AC}"/>
          </ac:spMkLst>
        </pc:spChg>
      </pc:sldChg>
      <pc:sldChg chg="modSp new mod">
        <pc:chgData name="Mihai Budiu" userId="3fe408b5c12bb05c" providerId="LiveId" clId="{536DA9F4-BD19-41B5-97D2-B3BBB31B34B5}" dt="2023-06-14T17:54:14.014" v="15892" actId="313"/>
        <pc:sldMkLst>
          <pc:docMk/>
          <pc:sldMk cId="2339747112" sldId="2147309321"/>
        </pc:sldMkLst>
        <pc:spChg chg="mod">
          <ac:chgData name="Mihai Budiu" userId="3fe408b5c12bb05c" providerId="LiveId" clId="{536DA9F4-BD19-41B5-97D2-B3BBB31B34B5}" dt="2023-06-14T17:37:18.721" v="15655" actId="20577"/>
          <ac:spMkLst>
            <pc:docMk/>
            <pc:sldMk cId="2339747112" sldId="2147309321"/>
            <ac:spMk id="2" creationId="{CE82577D-8CD3-BDF9-6C24-EADCD389597B}"/>
          </ac:spMkLst>
        </pc:spChg>
        <pc:spChg chg="mod">
          <ac:chgData name="Mihai Budiu" userId="3fe408b5c12bb05c" providerId="LiveId" clId="{536DA9F4-BD19-41B5-97D2-B3BBB31B34B5}" dt="2023-06-14T17:54:14.014" v="15892" actId="313"/>
          <ac:spMkLst>
            <pc:docMk/>
            <pc:sldMk cId="2339747112" sldId="2147309321"/>
            <ac:spMk id="3" creationId="{EB126BEF-1789-BD9E-B9BD-1FCCF77069B7}"/>
          </ac:spMkLst>
        </pc:spChg>
      </pc:sldChg>
      <pc:sldChg chg="addSp modSp new mod">
        <pc:chgData name="Mihai Budiu" userId="3fe408b5c12bb05c" providerId="LiveId" clId="{536DA9F4-BD19-41B5-97D2-B3BBB31B34B5}" dt="2023-07-10T18:09:58.448" v="19238" actId="20577"/>
        <pc:sldMkLst>
          <pc:docMk/>
          <pc:sldMk cId="2295660462" sldId="2147309322"/>
        </pc:sldMkLst>
        <pc:spChg chg="mod">
          <ac:chgData name="Mihai Budiu" userId="3fe408b5c12bb05c" providerId="LiveId" clId="{536DA9F4-BD19-41B5-97D2-B3BBB31B34B5}" dt="2023-06-22T02:12:16.783" v="16168" actId="20577"/>
          <ac:spMkLst>
            <pc:docMk/>
            <pc:sldMk cId="2295660462" sldId="2147309322"/>
            <ac:spMk id="2" creationId="{F01EECCF-5D18-B248-2501-EF2830924354}"/>
          </ac:spMkLst>
        </pc:spChg>
        <pc:spChg chg="mod">
          <ac:chgData name="Mihai Budiu" userId="3fe408b5c12bb05c" providerId="LiveId" clId="{536DA9F4-BD19-41B5-97D2-B3BBB31B34B5}" dt="2023-07-10T18:09:58.448" v="19238" actId="20577"/>
          <ac:spMkLst>
            <pc:docMk/>
            <pc:sldMk cId="2295660462" sldId="2147309322"/>
            <ac:spMk id="3" creationId="{BF508FD7-AF24-300F-4B43-C5B5D8233DC4}"/>
          </ac:spMkLst>
        </pc:spChg>
        <pc:picChg chg="add mod">
          <ac:chgData name="Mihai Budiu" userId="3fe408b5c12bb05c" providerId="LiveId" clId="{536DA9F4-BD19-41B5-97D2-B3BBB31B34B5}" dt="2023-06-22T02:16:14.675" v="16684" actId="27614"/>
          <ac:picMkLst>
            <pc:docMk/>
            <pc:sldMk cId="2295660462" sldId="2147309322"/>
            <ac:picMk id="6" creationId="{92400791-00BA-B49B-2522-94A712E4534F}"/>
          </ac:picMkLst>
        </pc:picChg>
      </pc:sldChg>
      <pc:sldChg chg="modSp new mod">
        <pc:chgData name="Mihai Budiu" userId="3fe408b5c12bb05c" providerId="LiveId" clId="{536DA9F4-BD19-41B5-97D2-B3BBB31B34B5}" dt="2023-07-10T17:54:15.481" v="17564" actId="27636"/>
        <pc:sldMkLst>
          <pc:docMk/>
          <pc:sldMk cId="488954690" sldId="2147309323"/>
        </pc:sldMkLst>
        <pc:spChg chg="mod">
          <ac:chgData name="Mihai Budiu" userId="3fe408b5c12bb05c" providerId="LiveId" clId="{536DA9F4-BD19-41B5-97D2-B3BBB31B34B5}" dt="2023-06-29T04:24:41.455" v="16714" actId="20577"/>
          <ac:spMkLst>
            <pc:docMk/>
            <pc:sldMk cId="488954690" sldId="2147309323"/>
            <ac:spMk id="2" creationId="{1AA9D035-53D6-2CC7-DA85-FA04A0663245}"/>
          </ac:spMkLst>
        </pc:spChg>
        <pc:spChg chg="mod">
          <ac:chgData name="Mihai Budiu" userId="3fe408b5c12bb05c" providerId="LiveId" clId="{536DA9F4-BD19-41B5-97D2-B3BBB31B34B5}" dt="2023-07-10T17:54:15.481" v="17564" actId="27636"/>
          <ac:spMkLst>
            <pc:docMk/>
            <pc:sldMk cId="488954690" sldId="2147309323"/>
            <ac:spMk id="3" creationId="{9F68B9E9-EB4B-E83D-3EAF-AF2CD13FD92A}"/>
          </ac:spMkLst>
        </pc:spChg>
      </pc:sldChg>
      <pc:sldChg chg="modSp new mod ord">
        <pc:chgData name="Mihai Budiu" userId="3fe408b5c12bb05c" providerId="LiveId" clId="{536DA9F4-BD19-41B5-97D2-B3BBB31B34B5}" dt="2023-07-10T17:51:34.009" v="17533" actId="20577"/>
        <pc:sldMkLst>
          <pc:docMk/>
          <pc:sldMk cId="3076722731" sldId="2147309324"/>
        </pc:sldMkLst>
        <pc:spChg chg="mod">
          <ac:chgData name="Mihai Budiu" userId="3fe408b5c12bb05c" providerId="LiveId" clId="{536DA9F4-BD19-41B5-97D2-B3BBB31B34B5}" dt="2023-07-10T17:47:27.342" v="17163" actId="20577"/>
          <ac:spMkLst>
            <pc:docMk/>
            <pc:sldMk cId="3076722731" sldId="2147309324"/>
            <ac:spMk id="2" creationId="{71AD4C6F-A692-9903-3F7F-B838FCE17AD8}"/>
          </ac:spMkLst>
        </pc:spChg>
        <pc:spChg chg="mod">
          <ac:chgData name="Mihai Budiu" userId="3fe408b5c12bb05c" providerId="LiveId" clId="{536DA9F4-BD19-41B5-97D2-B3BBB31B34B5}" dt="2023-07-10T17:51:34.009" v="17533" actId="20577"/>
          <ac:spMkLst>
            <pc:docMk/>
            <pc:sldMk cId="3076722731" sldId="2147309324"/>
            <ac:spMk id="3" creationId="{597F171C-D0B6-D143-CF96-66FC00DDDF48}"/>
          </ac:spMkLst>
        </pc:spChg>
      </pc:sldChg>
      <pc:sldChg chg="modSp new mod">
        <pc:chgData name="Mihai Budiu" userId="3fe408b5c12bb05c" providerId="LiveId" clId="{536DA9F4-BD19-41B5-97D2-B3BBB31B34B5}" dt="2023-07-10T18:08:16.710" v="19171" actId="20577"/>
        <pc:sldMkLst>
          <pc:docMk/>
          <pc:sldMk cId="1551204834" sldId="2147309325"/>
        </pc:sldMkLst>
        <pc:spChg chg="mod">
          <ac:chgData name="Mihai Budiu" userId="3fe408b5c12bb05c" providerId="LiveId" clId="{536DA9F4-BD19-41B5-97D2-B3BBB31B34B5}" dt="2023-07-10T18:00:45.193" v="17939" actId="20577"/>
          <ac:spMkLst>
            <pc:docMk/>
            <pc:sldMk cId="1551204834" sldId="2147309325"/>
            <ac:spMk id="2" creationId="{6600EB36-D750-20CF-BD69-79A1D9256C3F}"/>
          </ac:spMkLst>
        </pc:spChg>
        <pc:spChg chg="mod">
          <ac:chgData name="Mihai Budiu" userId="3fe408b5c12bb05c" providerId="LiveId" clId="{536DA9F4-BD19-41B5-97D2-B3BBB31B34B5}" dt="2023-07-10T18:08:16.710" v="19171" actId="20577"/>
          <ac:spMkLst>
            <pc:docMk/>
            <pc:sldMk cId="1551204834" sldId="2147309325"/>
            <ac:spMk id="3" creationId="{E1C1AC73-3954-0AD3-8FF7-49338433BC67}"/>
          </ac:spMkLst>
        </pc:spChg>
      </pc:sldChg>
      <pc:sldChg chg="modSp new mod">
        <pc:chgData name="Mihai Budiu" userId="3fe408b5c12bb05c" providerId="LiveId" clId="{536DA9F4-BD19-41B5-97D2-B3BBB31B34B5}" dt="2023-07-10T18:04:53.564" v="18760" actId="20577"/>
        <pc:sldMkLst>
          <pc:docMk/>
          <pc:sldMk cId="1124099309" sldId="2147309326"/>
        </pc:sldMkLst>
        <pc:spChg chg="mod">
          <ac:chgData name="Mihai Budiu" userId="3fe408b5c12bb05c" providerId="LiveId" clId="{536DA9F4-BD19-41B5-97D2-B3BBB31B34B5}" dt="2023-07-10T18:01:04.998" v="17978" actId="20577"/>
          <ac:spMkLst>
            <pc:docMk/>
            <pc:sldMk cId="1124099309" sldId="2147309326"/>
            <ac:spMk id="2" creationId="{3DD6D16D-1B48-0FD4-4A96-95CF73CCB92C}"/>
          </ac:spMkLst>
        </pc:spChg>
        <pc:spChg chg="mod">
          <ac:chgData name="Mihai Budiu" userId="3fe408b5c12bb05c" providerId="LiveId" clId="{536DA9F4-BD19-41B5-97D2-B3BBB31B34B5}" dt="2023-07-10T18:04:53.564" v="18760" actId="20577"/>
          <ac:spMkLst>
            <pc:docMk/>
            <pc:sldMk cId="1124099309" sldId="2147309326"/>
            <ac:spMk id="3" creationId="{11D0963E-F986-45EB-F969-22B19CDBB7A0}"/>
          </ac:spMkLst>
        </pc:spChg>
      </pc:sldChg>
    </pc:docChg>
  </pc:docChgLst>
  <pc:docChgLst>
    <pc:chgData name="Guest User" providerId="Windows Live" clId="Web-{8569875E-9706-4C42-A553-60BA13036DDD}"/>
    <pc:docChg chg="mod modSld">
      <pc:chgData name="Guest User" userId="" providerId="Windows Live" clId="Web-{8569875E-9706-4C42-A553-60BA13036DDD}" dt="2023-11-17T22:22:28.478" v="6"/>
      <pc:docMkLst>
        <pc:docMk/>
      </pc:docMkLst>
      <pc:sldChg chg="addCm">
        <pc:chgData name="Guest User" userId="" providerId="Windows Live" clId="Web-{8569875E-9706-4C42-A553-60BA13036DDD}" dt="2023-11-17T22:22:28.478" v="6"/>
        <pc:sldMkLst>
          <pc:docMk/>
          <pc:sldMk cId="4291182551" sldId="214730938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uest User" userId="" providerId="Windows Live" clId="Web-{8569875E-9706-4C42-A553-60BA13036DDD}" dt="2023-11-17T22:22:28.478" v="6"/>
              <pc2:cmMkLst xmlns:pc2="http://schemas.microsoft.com/office/powerpoint/2019/9/main/command">
                <pc:docMk/>
                <pc:sldMk cId="4291182551" sldId="2147309382"/>
                <pc2:cmMk id="{CC185D00-31F9-4ACB-986A-D0D248A76623}"/>
              </pc2:cmMkLst>
            </pc226:cmChg>
          </p:ext>
        </pc:extLst>
      </pc:sldChg>
      <pc:sldChg chg="addCm">
        <pc:chgData name="Guest User" userId="" providerId="Windows Live" clId="Web-{8569875E-9706-4C42-A553-60BA13036DDD}" dt="2023-11-17T22:14:39.576" v="1"/>
        <pc:sldMkLst>
          <pc:docMk/>
          <pc:sldMk cId="3696592445" sldId="214730939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uest User" userId="" providerId="Windows Live" clId="Web-{8569875E-9706-4C42-A553-60BA13036DDD}" dt="2023-11-17T22:14:39.576" v="1"/>
              <pc2:cmMkLst xmlns:pc2="http://schemas.microsoft.com/office/powerpoint/2019/9/main/command">
                <pc:docMk/>
                <pc:sldMk cId="3696592445" sldId="2147309399"/>
                <pc2:cmMk id="{0DAD30CF-66DE-401E-AE6A-F7DA43F11DF9}"/>
              </pc2:cmMkLst>
            </pc226:cmChg>
          </p:ext>
        </pc:extLst>
      </pc:sldChg>
      <pc:sldChg chg="modSp addCm">
        <pc:chgData name="Guest User" userId="" providerId="Windows Live" clId="Web-{8569875E-9706-4C42-A553-60BA13036DDD}" dt="2023-11-17T22:18:09.268" v="5" actId="20577"/>
        <pc:sldMkLst>
          <pc:docMk/>
          <pc:sldMk cId="4106798622" sldId="2147309403"/>
        </pc:sldMkLst>
        <pc:spChg chg="mod">
          <ac:chgData name="Guest User" userId="" providerId="Windows Live" clId="Web-{8569875E-9706-4C42-A553-60BA13036DDD}" dt="2023-11-17T22:18:09.268" v="5" actId="20577"/>
          <ac:spMkLst>
            <pc:docMk/>
            <pc:sldMk cId="4106798622" sldId="2147309403"/>
            <ac:spMk id="2" creationId="{9A1AC462-2286-B4B2-40B1-758232AA1A77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uest User" userId="" providerId="Windows Live" clId="Web-{8569875E-9706-4C42-A553-60BA13036DDD}" dt="2023-11-17T22:18:07.268" v="4"/>
              <pc2:cmMkLst xmlns:pc2="http://schemas.microsoft.com/office/powerpoint/2019/9/main/command">
                <pc:docMk/>
                <pc:sldMk cId="4106798622" sldId="2147309403"/>
                <pc2:cmMk id="{0A4A3A3B-762C-436C-8700-777A1EF44C28}"/>
              </pc2:cmMkLst>
            </pc226:cmChg>
          </p:ext>
        </pc:extLst>
      </pc:sldChg>
    </pc:docChg>
  </pc:docChgLst>
  <pc:docChgLst>
    <pc:chgData name="Mihai Budiu" userId="3fe408b5c12bb05c" providerId="LiveId" clId="{8B12AAD7-80DD-46F8-9AFC-AA77A7B0023A}"/>
    <pc:docChg chg="custSel modSld">
      <pc:chgData name="Mihai Budiu" userId="3fe408b5c12bb05c" providerId="LiveId" clId="{8B12AAD7-80DD-46F8-9AFC-AA77A7B0023A}" dt="2023-09-27T18:52:02.927" v="65" actId="20577"/>
      <pc:docMkLst>
        <pc:docMk/>
      </pc:docMkLst>
      <pc:sldChg chg="modSp mod">
        <pc:chgData name="Mihai Budiu" userId="3fe408b5c12bb05c" providerId="LiveId" clId="{8B12AAD7-80DD-46F8-9AFC-AA77A7B0023A}" dt="2023-09-27T18:51:37.601" v="45" actId="20577"/>
        <pc:sldMkLst>
          <pc:docMk/>
          <pc:sldMk cId="620354099" sldId="256"/>
        </pc:sldMkLst>
        <pc:spChg chg="mod">
          <ac:chgData name="Mihai Budiu" userId="3fe408b5c12bb05c" providerId="LiveId" clId="{8B12AAD7-80DD-46F8-9AFC-AA77A7B0023A}" dt="2023-09-27T18:51:37.601" v="45" actId="20577"/>
          <ac:spMkLst>
            <pc:docMk/>
            <pc:sldMk cId="620354099" sldId="256"/>
            <ac:spMk id="3" creationId="{3A7CEF9C-CC01-77BE-C028-7437E04BD633}"/>
          </ac:spMkLst>
        </pc:spChg>
      </pc:sldChg>
      <pc:sldChg chg="modSp mod">
        <pc:chgData name="Mihai Budiu" userId="3fe408b5c12bb05c" providerId="LiveId" clId="{8B12AAD7-80DD-46F8-9AFC-AA77A7B0023A}" dt="2023-09-27T18:52:02.927" v="65" actId="20577"/>
        <pc:sldMkLst>
          <pc:docMk/>
          <pc:sldMk cId="1830645990" sldId="257"/>
        </pc:sldMkLst>
        <pc:spChg chg="mod">
          <ac:chgData name="Mihai Budiu" userId="3fe408b5c12bb05c" providerId="LiveId" clId="{8B12AAD7-80DD-46F8-9AFC-AA77A7B0023A}" dt="2023-09-27T18:52:02.927" v="65" actId="20577"/>
          <ac:spMkLst>
            <pc:docMk/>
            <pc:sldMk cId="1830645990" sldId="257"/>
            <ac:spMk id="3" creationId="{65F31E40-452D-32FE-0A1B-F9CA15ED8344}"/>
          </ac:spMkLst>
        </pc:spChg>
      </pc:sldChg>
      <pc:sldChg chg="modSp mod">
        <pc:chgData name="Mihai Budiu" userId="3fe408b5c12bb05c" providerId="LiveId" clId="{8B12AAD7-80DD-46F8-9AFC-AA77A7B0023A}" dt="2023-09-27T18:29:36.101" v="12" actId="20577"/>
        <pc:sldMkLst>
          <pc:docMk/>
          <pc:sldMk cId="4195802766" sldId="2147309285"/>
        </pc:sldMkLst>
        <pc:spChg chg="mod">
          <ac:chgData name="Mihai Budiu" userId="3fe408b5c12bb05c" providerId="LiveId" clId="{8B12AAD7-80DD-46F8-9AFC-AA77A7B0023A}" dt="2023-09-27T18:29:36.101" v="12" actId="20577"/>
          <ac:spMkLst>
            <pc:docMk/>
            <pc:sldMk cId="4195802766" sldId="2147309285"/>
            <ac:spMk id="25" creationId="{EFBA0409-5271-0209-D6C5-6BBF2FEF5083}"/>
          </ac:spMkLst>
        </pc:spChg>
      </pc:sldChg>
      <pc:sldChg chg="modSp mod">
        <pc:chgData name="Mihai Budiu" userId="3fe408b5c12bb05c" providerId="LiveId" clId="{8B12AAD7-80DD-46F8-9AFC-AA77A7B0023A}" dt="2023-09-27T18:45:11.791" v="38" actId="20577"/>
        <pc:sldMkLst>
          <pc:docMk/>
          <pc:sldMk cId="1984673269" sldId="2147309306"/>
        </pc:sldMkLst>
        <pc:spChg chg="mod">
          <ac:chgData name="Mihai Budiu" userId="3fe408b5c12bb05c" providerId="LiveId" clId="{8B12AAD7-80DD-46F8-9AFC-AA77A7B0023A}" dt="2023-09-27T18:45:11.791" v="38" actId="20577"/>
          <ac:spMkLst>
            <pc:docMk/>
            <pc:sldMk cId="1984673269" sldId="2147309306"/>
            <ac:spMk id="3" creationId="{CDED72ED-4925-1032-E2EB-7DCF27C41B1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7C1E2-033A-43A8-84AD-176C4EF3CE30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FEDC6-6DB0-43FD-BEF5-07ACAE69C2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542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2D604-4126-4683-E7C1-4E5128B25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6AEDD-57E4-8975-8A73-0A4113372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FBB3D-89EE-1EBF-08D2-B1EE135F3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BC59-080A-4105-91C4-99AA6999119B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C7D94-FF64-586E-BAB9-972128C90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20807-912D-181F-E083-0519ACD3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59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AAA0-288E-EB6B-FCEB-DD53C8CBB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556330-86ED-CB51-1AF6-35EE4BD1C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7FFF0-C7C9-10E1-F1CB-3DB666A5F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C7B56-EA4B-450A-B36A-1B64A37E3688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C3826-0FF1-E104-E3C4-BB93560A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774A07-4954-7915-2376-1C6BD1FE4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779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CD0B4-0795-C3D3-65E9-246CD273F4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BEA3D3-3BFA-AC98-5E7A-C61DA2AAC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41ECB-E867-7C10-0E66-DCFDBD33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AE332-A044-4262-B81F-31520EF1E450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1B82A-2DF9-E903-DA1E-729932F4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820A-B6E8-8616-24E3-38C8E9ED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166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8EEF1-A291-4135-472C-A60C4C304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FC10E-C73F-1733-6310-A787E8753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D060F-DD35-D44C-E135-EEEBAAC4F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0A9-4825-44EE-99CB-F04816BCC4EE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D33EB-1BC9-7786-3392-1F08B3248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8C0DD-79F5-4C7D-6900-D3506CD2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130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B953A-B305-472F-B427-B0D07479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2EF1F9-A16E-CB53-BF23-5A4E735A4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D07B0-8B3B-B543-3905-FBE77E1C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B107D-2306-40D5-8DAF-D82984182A33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0FC40-4DA7-D0A5-E7D0-B7949375F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3D1C0-8CE5-65D4-1FEE-CD70EB321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1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CD13-D957-4F4B-08B8-58F33765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4CDE8-78CE-9F67-2569-BB4BB444BD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60B29-D4BD-0063-BF6D-3012DCCD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64141-990A-750E-AB1E-FB3C7C92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8D3B4-7795-4088-9BDD-D42EFE020C18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7B93AC-C9CA-A888-C526-230C9F62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C9BE93-54EC-9033-D85B-0DE9ED44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6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D646F-7D54-A9DE-A31D-987D2EF5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14071-C49E-6078-4AC5-F372FD9A8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52F6D-D3F8-A912-C005-1F2F93222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FF3DBA-24E3-DFCC-B86F-80D8FAE5D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A2580D-0EA6-5E55-F9C7-C9EE439DA8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BE6B8-FC62-4145-81E6-552C76B5A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591F7-7E3B-4020-A5BC-59BDC5AF07D6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58D4BE-7947-8331-33DF-6D7374F89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828CD-A971-BE1C-D4F5-1E0BCBEA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6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8F9C-B639-CBBD-3121-40C5ECE58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67DF0-2E32-5AED-2481-30D16FF6F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8CBF-1EBC-49B8-BDAE-FA14EA599951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EA92E1-A09F-A5C5-BFD8-D43E8A3A4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A0251-5546-8D03-6CC3-A095F4A50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0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E769D-0B80-6790-27AA-AA00A7A39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EE055-A80A-403C-880D-BAFA7F391890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6636F-E078-0BFA-9FEF-2E187FCD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9B7BF-832E-7F15-F000-F4DFC6465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70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0D308-EF42-E3E6-E19A-B26B582AF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C78D4-8FE4-BD43-5542-85BD5B4FB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07F53-356E-A3B3-C787-34DB3DAF2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BA98F7-DCBC-49DA-9DDB-8BACB0EA0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E41-A3B7-495C-A820-71CA494A04FF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C55802-DAB0-C55B-9291-1E1E4B454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7FC43-2ACF-8B71-866D-81EACA83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0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A9A2-6F97-6E93-D433-58F4A38E0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C1707-5B5D-DD00-B065-2DA7132D98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E399A-F436-7B59-6BF4-630B065D1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80FDD-3D90-A549-D8AE-7B2B68D62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51450-337A-447B-8664-C31866165150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B9842-2111-B61F-519D-CBAEA94E2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435B7-B4CF-6A67-8D41-8AA4CE1C0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66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FE50F5-DAA1-CACE-4B65-B09411FD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29C586-9FEA-CC54-AEDE-40A377770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716AF-EAB7-3F48-63DD-B29DEB6E9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76676-07A3-4F70-B118-A397B6A6D800}" type="datetime1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ED6C08-13D2-A881-31B7-F98FC66C79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B4925-968B-08D5-FFC2-76EF0D38B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D73F0-76BF-416D-A1B7-8EA1E44135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690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7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eldera/feldera" TargetMode="Externa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rbitaljoe/21700951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en.wikipedia.org/wiki/Visitor_pattern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feldera" TargetMode="External"/><Relationship Id="rId2" Type="http://schemas.openxmlformats.org/officeDocument/2006/relationships/hyperlink" Target="http://budiu.info/work/budiu-vldb2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165611&amp;picture=one-dollar-bill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dromatic/sql-logic-test" TargetMode="External"/><Relationship Id="rId2" Type="http://schemas.openxmlformats.org/officeDocument/2006/relationships/hyperlink" Target="https://www.sqlite.org/sqllogictest/doc/trunk/about.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postgres/postgres/blob/master/src/test/regress/expecte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dbsp/issues/172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feldera/dbsp/issues/17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feldera/blob/main/sql-to-dbsp-compiler/SQL-compiler/src/main/java/org/dbsp/sqlCompiler/ir/type/DBSPTypeCode.java" TargetMode="External"/><Relationship Id="rId2" Type="http://schemas.openxmlformats.org/officeDocument/2006/relationships/hyperlink" Target="https://github.com/feldera/feldera/blob/main/sql-to-dbsp-compiler/SQL-compiler/src/main/java/org/dbsp/sqlCompiler/compiler/frontend/TypeCompiler.java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stnewsline.com/2008/06/illegal-logging.html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79549/warning-icon-by-jhnri4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77281&amp;picture=parade-of-horse-winners" TargetMode="Externa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dbsp/tree/main/sql-to-dbsp-compiler" TargetMode="Externa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viantart.com/barrymieny/art/Layered-Database-Source-Documents-348798124" TargetMode="External"/><Relationship Id="rId5" Type="http://schemas.openxmlformats.org/officeDocument/2006/relationships/image" Target="../media/image1.jpg"/><Relationship Id="rId4" Type="http://schemas.openxmlformats.org/officeDocument/2006/relationships/hyperlink" Target="https://calcite.apache.org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, funnel chart&#10;&#10;Description automatically generated">
            <a:extLst>
              <a:ext uri="{FF2B5EF4-FFF2-40B4-BE49-F238E27FC236}">
                <a16:creationId xmlns:a16="http://schemas.microsoft.com/office/drawing/2014/main" id="{560B8ECD-306E-E658-CB6F-7519227B5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566" y="2695150"/>
            <a:ext cx="3040487" cy="3040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2C4FE1-F08F-838E-C6E9-D6F35D2FE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97750"/>
          </a:xfrm>
        </p:spPr>
        <p:txBody>
          <a:bodyPr/>
          <a:lstStyle/>
          <a:p>
            <a:r>
              <a:rPr lang="en-US" b="1" dirty="0"/>
              <a:t>SQL to DBSP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7CEF9C-CC01-77BE-C028-7437E04BD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23633"/>
          </a:xfrm>
        </p:spPr>
        <p:txBody>
          <a:bodyPr>
            <a:normAutofit/>
          </a:bodyPr>
          <a:lstStyle/>
          <a:p>
            <a:r>
              <a:rPr lang="en-US" sz="3600" dirty="0"/>
              <a:t>compiler architecture</a:t>
            </a:r>
          </a:p>
          <a:p>
            <a:endParaRPr lang="en-US" dirty="0"/>
          </a:p>
          <a:p>
            <a:r>
              <a:rPr lang="en-US" dirty="0"/>
              <a:t>November 2023</a:t>
            </a:r>
          </a:p>
          <a:p>
            <a:r>
              <a:rPr lang="en-US" dirty="0"/>
              <a:t>Mihai Budiu</a:t>
            </a:r>
          </a:p>
          <a:p>
            <a:r>
              <a:rPr lang="en-US" dirty="0"/>
              <a:t>mbudiu@feldera.com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FD83709C-3959-638D-E32C-70B8F3D6DC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8237583" y="3058512"/>
            <a:ext cx="3954417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54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1CFB-7E69-0E45-0C5E-DA678300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streaming systems in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9C21-922D-1562-674B-3DF89B506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4362"/>
            <a:ext cx="3786051" cy="35185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TABLE T ( … 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CREATE TABLE S ( …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9432B-ECA0-532C-7A32-7EA331EC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A40AF-15C1-C62A-AE74-DA4661D4E35E}"/>
              </a:ext>
            </a:extLst>
          </p:cNvPr>
          <p:cNvSpPr txBox="1"/>
          <p:nvPr/>
        </p:nvSpPr>
        <p:spPr>
          <a:xfrm>
            <a:off x="8234499" y="2263231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V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6B6A3-3B6C-6E39-0789-F6EC4924FEDB}"/>
              </a:ext>
            </a:extLst>
          </p:cNvPr>
          <p:cNvSpPr/>
          <p:nvPr/>
        </p:nvSpPr>
        <p:spPr>
          <a:xfrm>
            <a:off x="4245429" y="3376749"/>
            <a:ext cx="3786051" cy="25864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591B120-B019-79D0-B8C9-7BD6C50C6BAC}"/>
              </a:ext>
            </a:extLst>
          </p:cNvPr>
          <p:cNvSpPr/>
          <p:nvPr/>
        </p:nvSpPr>
        <p:spPr>
          <a:xfrm>
            <a:off x="2952206" y="3585754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9AFFD1-6362-4E65-E41C-5D8699236BF1}"/>
              </a:ext>
            </a:extLst>
          </p:cNvPr>
          <p:cNvSpPr/>
          <p:nvPr/>
        </p:nvSpPr>
        <p:spPr>
          <a:xfrm>
            <a:off x="2952206" y="4937760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65BA2A3-484A-703F-29E1-9F72B23C83F2}"/>
              </a:ext>
            </a:extLst>
          </p:cNvPr>
          <p:cNvSpPr/>
          <p:nvPr/>
        </p:nvSpPr>
        <p:spPr>
          <a:xfrm>
            <a:off x="8031480" y="3513909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D43FD0-799A-7E91-4D4D-8A57FF305061}"/>
              </a:ext>
            </a:extLst>
          </p:cNvPr>
          <p:cNvSpPr/>
          <p:nvPr/>
        </p:nvSpPr>
        <p:spPr>
          <a:xfrm>
            <a:off x="8031480" y="5150031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FC7EE-D7AA-0B0D-E6CE-7DA324DA312E}"/>
              </a:ext>
            </a:extLst>
          </p:cNvPr>
          <p:cNvSpPr txBox="1"/>
          <p:nvPr/>
        </p:nvSpPr>
        <p:spPr>
          <a:xfrm>
            <a:off x="8234499" y="4195924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W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1C021105-B042-A802-68EA-1D5C76CCB832}"/>
              </a:ext>
            </a:extLst>
          </p:cNvPr>
          <p:cNvSpPr/>
          <p:nvPr/>
        </p:nvSpPr>
        <p:spPr>
          <a:xfrm rot="10800000">
            <a:off x="6138454" y="2907920"/>
            <a:ext cx="2147752" cy="807944"/>
          </a:xfrm>
          <a:prstGeom prst="bentUpArrow">
            <a:avLst>
              <a:gd name="adj1" fmla="val 26491"/>
              <a:gd name="adj2" fmla="val 28566"/>
              <a:gd name="adj3" fmla="val 25000"/>
            </a:avLst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243759A-F37A-1DCA-EF9E-3EA608C93437}"/>
              </a:ext>
            </a:extLst>
          </p:cNvPr>
          <p:cNvSpPr/>
          <p:nvPr/>
        </p:nvSpPr>
        <p:spPr>
          <a:xfrm>
            <a:off x="4624250" y="3729878"/>
            <a:ext cx="3028407" cy="1958995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Dataflow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897450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22157C-C17B-B4E0-20AE-28BECBF9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739293" cy="1325563"/>
          </a:xfrm>
        </p:spPr>
        <p:txBody>
          <a:bodyPr>
            <a:normAutofit/>
          </a:bodyPr>
          <a:lstStyle/>
          <a:p>
            <a:r>
              <a:rPr lang="en-US" dirty="0"/>
              <a:t>Methods: weigh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File: aggregate/mod.rs</a:t>
                </a:r>
              </a:p>
              <a:p>
                <a:r>
                  <a:rPr lang="en-US" dirty="0"/>
                  <a:t>Method: weigh(), </a:t>
                </a:r>
                <a:r>
                  <a:rPr lang="en-US" dirty="0" err="1"/>
                  <a:t>weigh_generic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IndexedZSet</a:t>
                </a:r>
              </a:p>
              <a:p>
                <a:r>
                  <a:rPr lang="en-US" dirty="0"/>
                  <a:t>Output: ZSet with one value per key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Weighted sum of values in input stream</a:t>
                </a:r>
              </a:p>
              <a:p>
                <a:r>
                  <a:rPr lang="en-US" dirty="0"/>
                  <a:t>Primitive: yes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75963-C6D8-17AE-DA60-6B3EFC6C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100</a:t>
            </a:fld>
            <a:endParaRPr lang="en-US" dirty="0"/>
          </a:p>
        </p:txBody>
      </p:sp>
      <p:cxnSp>
        <p:nvCxnSpPr>
          <p:cNvPr id="22" name="Straight Arrow Connector 9">
            <a:extLst>
              <a:ext uri="{FF2B5EF4-FFF2-40B4-BE49-F238E27FC236}">
                <a16:creationId xmlns:a16="http://schemas.microsoft.com/office/drawing/2014/main" id="{C9D56FD0-75AA-18AD-29B3-2CF66867BD1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8850508" y="1735932"/>
            <a:ext cx="3457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69DB1F9-2D14-17FD-E532-37B006652891}"/>
              </a:ext>
            </a:extLst>
          </p:cNvPr>
          <p:cNvSpPr/>
          <p:nvPr/>
        </p:nvSpPr>
        <p:spPr>
          <a:xfrm>
            <a:off x="9196261" y="1478779"/>
            <a:ext cx="902315" cy="5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Apply</a:t>
            </a:r>
          </a:p>
        </p:txBody>
      </p:sp>
      <p:cxnSp>
        <p:nvCxnSpPr>
          <p:cNvPr id="13" name="Straight Arrow Connector 9">
            <a:extLst>
              <a:ext uri="{FF2B5EF4-FFF2-40B4-BE49-F238E27FC236}">
                <a16:creationId xmlns:a16="http://schemas.microsoft.com/office/drawing/2014/main" id="{1728CEEC-A9AD-2EFD-5411-C20CCE719805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10098576" y="1735932"/>
            <a:ext cx="3457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924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22157C-C17B-B4E0-20AE-28BECBF9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integrate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File: integrate.rs</a:t>
                </a:r>
              </a:p>
              <a:p>
                <a:r>
                  <a:rPr lang="en-US" dirty="0"/>
                  <a:t>Method: integrate()</a:t>
                </a:r>
              </a:p>
              <a:p>
                <a:r>
                  <a:rPr lang="en-US" dirty="0"/>
                  <a:t>Inputs: any stream</a:t>
                </a:r>
              </a:p>
              <a:p>
                <a:r>
                  <a:rPr lang="en-US" dirty="0"/>
                  <a:t>Output: same as input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computes out = left + delay(out) 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inner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75963-C6D8-17AE-DA60-6B3EFC6C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101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A6AFC5-569C-E163-81E5-726465D7693F}"/>
              </a:ext>
            </a:extLst>
          </p:cNvPr>
          <p:cNvSpPr/>
          <p:nvPr/>
        </p:nvSpPr>
        <p:spPr>
          <a:xfrm>
            <a:off x="9829312" y="620827"/>
            <a:ext cx="563064" cy="594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E6861A-9C57-8357-F0A0-A553DAFD9BE7}"/>
                  </a:ext>
                </a:extLst>
              </p:cNvPr>
              <p:cNvSpPr/>
              <p:nvPr/>
            </p:nvSpPr>
            <p:spPr>
              <a:xfrm>
                <a:off x="9651551" y="1600709"/>
                <a:ext cx="938569" cy="59438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E6861A-9C57-8357-F0A0-A553DAFD9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551" y="1600709"/>
                <a:ext cx="938569" cy="594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88ACB5-6FA4-77CD-1708-E635540E8428}"/>
              </a:ext>
            </a:extLst>
          </p:cNvPr>
          <p:cNvCxnSpPr>
            <a:endCxn id="9" idx="1"/>
          </p:cNvCxnSpPr>
          <p:nvPr/>
        </p:nvCxnSpPr>
        <p:spPr>
          <a:xfrm>
            <a:off x="8845459" y="918020"/>
            <a:ext cx="983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397B8B-C1FB-ED8C-89F8-8A9F8A04E0B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392376" y="918020"/>
            <a:ext cx="983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E38BD4-018E-9B03-D083-FD66163A3783}"/>
              </a:ext>
            </a:extLst>
          </p:cNvPr>
          <p:cNvCxnSpPr>
            <a:cxnSpLocks/>
            <a:stCxn id="9" idx="3"/>
            <a:endCxn id="10" idx="3"/>
          </p:cNvCxnSpPr>
          <p:nvPr/>
        </p:nvCxnSpPr>
        <p:spPr>
          <a:xfrm>
            <a:off x="10392376" y="918020"/>
            <a:ext cx="197744" cy="979882"/>
          </a:xfrm>
          <a:prstGeom prst="bentConnector3">
            <a:avLst>
              <a:gd name="adj1" fmla="val 21560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8D686-5C6A-20C9-229D-2CE2FA7CFF44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10110844" y="1215213"/>
            <a:ext cx="9992" cy="385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451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22157C-C17B-B4E0-20AE-28BECBF9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</a:t>
            </a:r>
            <a:r>
              <a:rPr lang="en-US" dirty="0" err="1"/>
              <a:t>stream_fold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File: stream_fold.rs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stream_fold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any</a:t>
                </a:r>
              </a:p>
              <a:p>
                <a:r>
                  <a:rPr lang="en-US" dirty="0"/>
                  <a:t>Output: any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computes out = f(left, delay(out))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inner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75963-C6D8-17AE-DA60-6B3EFC6C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102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A6AFC5-569C-E163-81E5-726465D7693F}"/>
              </a:ext>
            </a:extLst>
          </p:cNvPr>
          <p:cNvSpPr/>
          <p:nvPr/>
        </p:nvSpPr>
        <p:spPr>
          <a:xfrm>
            <a:off x="9554876" y="620827"/>
            <a:ext cx="837500" cy="594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E6861A-9C57-8357-F0A0-A553DAFD9BE7}"/>
                  </a:ext>
                </a:extLst>
              </p:cNvPr>
              <p:cNvSpPr/>
              <p:nvPr/>
            </p:nvSpPr>
            <p:spPr>
              <a:xfrm>
                <a:off x="9512915" y="1600709"/>
                <a:ext cx="938569" cy="59438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E6861A-9C57-8357-F0A0-A553DAFD9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15" y="1600709"/>
                <a:ext cx="938569" cy="594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88ACB5-6FA4-77CD-1708-E635540E842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845459" y="918020"/>
            <a:ext cx="7094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397B8B-C1FB-ED8C-89F8-8A9F8A04E0B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392376" y="918020"/>
            <a:ext cx="983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E38BD4-018E-9B03-D083-FD66163A3783}"/>
              </a:ext>
            </a:extLst>
          </p:cNvPr>
          <p:cNvCxnSpPr>
            <a:cxnSpLocks/>
            <a:stCxn id="9" idx="3"/>
            <a:endCxn id="10" idx="3"/>
          </p:cNvCxnSpPr>
          <p:nvPr/>
        </p:nvCxnSpPr>
        <p:spPr>
          <a:xfrm>
            <a:off x="10392376" y="918020"/>
            <a:ext cx="59108" cy="979882"/>
          </a:xfrm>
          <a:prstGeom prst="bentConnector3">
            <a:avLst>
              <a:gd name="adj1" fmla="val 4867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8D686-5C6A-20C9-229D-2CE2FA7CFF44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9973626" y="1215213"/>
            <a:ext cx="8574" cy="385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7546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22157C-C17B-B4E0-20AE-28BECBF9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differentiate, </a:t>
            </a:r>
            <a:br>
              <a:rPr lang="en-US" dirty="0"/>
            </a:br>
            <a:r>
              <a:rPr lang="en-US" dirty="0" err="1"/>
              <a:t>differentiate_nested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File: differentiate.rs</a:t>
                </a:r>
              </a:p>
              <a:p>
                <a:r>
                  <a:rPr lang="en-US" dirty="0"/>
                  <a:t>Method: differentiate(), </a:t>
                </a:r>
                <a:r>
                  <a:rPr lang="en-US" dirty="0" err="1"/>
                  <a:t>differentiate_nested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any stream</a:t>
                </a:r>
              </a:p>
              <a:p>
                <a:r>
                  <a:rPr lang="en-US" dirty="0"/>
                  <a:t>Output: same as input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computes out = input – delay(input)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𝑖𝑛𝑝𝑢𝑡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75963-C6D8-17AE-DA60-6B3EFC6C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103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A6AFC5-569C-E163-81E5-726465D7693F}"/>
              </a:ext>
            </a:extLst>
          </p:cNvPr>
          <p:cNvSpPr/>
          <p:nvPr/>
        </p:nvSpPr>
        <p:spPr>
          <a:xfrm>
            <a:off x="9829312" y="620827"/>
            <a:ext cx="563064" cy="594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E6861A-9C57-8357-F0A0-A553DAFD9BE7}"/>
                  </a:ext>
                </a:extLst>
              </p:cNvPr>
              <p:cNvSpPr/>
              <p:nvPr/>
            </p:nvSpPr>
            <p:spPr>
              <a:xfrm>
                <a:off x="9651551" y="1600709"/>
                <a:ext cx="938569" cy="59438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E6861A-9C57-8357-F0A0-A553DAFD9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551" y="1600709"/>
                <a:ext cx="938569" cy="594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88ACB5-6FA4-77CD-1708-E635540E8428}"/>
              </a:ext>
            </a:extLst>
          </p:cNvPr>
          <p:cNvCxnSpPr>
            <a:endCxn id="9" idx="1"/>
          </p:cNvCxnSpPr>
          <p:nvPr/>
        </p:nvCxnSpPr>
        <p:spPr>
          <a:xfrm>
            <a:off x="8845459" y="918020"/>
            <a:ext cx="983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397B8B-C1FB-ED8C-89F8-8A9F8A04E0B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392376" y="918020"/>
            <a:ext cx="4031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E38BD4-018E-9B03-D083-FD66163A3783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8978328" y="1224679"/>
            <a:ext cx="979882" cy="366564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8D686-5C6A-20C9-229D-2CE2FA7CFF44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10110844" y="1215213"/>
            <a:ext cx="9992" cy="385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2735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77"/>
            <a:ext cx="10515600" cy="1179983"/>
          </a:xfrm>
        </p:spPr>
        <p:txBody>
          <a:bodyPr/>
          <a:lstStyle/>
          <a:p>
            <a:r>
              <a:rPr lang="en-US" dirty="0"/>
              <a:t>Method: </a:t>
            </a:r>
            <a:r>
              <a:rPr lang="en-US" dirty="0" err="1"/>
              <a:t>group_transform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3809" y="1824590"/>
                <a:ext cx="10515600" cy="498202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File: group/mod.rs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group_transform</a:t>
                </a:r>
                <a:r>
                  <a:rPr lang="en-US" dirty="0"/>
                  <a:t>(transform), </a:t>
                </a:r>
                <a:r>
                  <a:rPr lang="en-US" dirty="0" err="1"/>
                  <a:t>group_transform_generic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IndexedZSet, Integral of it, IndexedZSet of results</a:t>
                </a:r>
              </a:p>
              <a:p>
                <a:r>
                  <a:rPr lang="en-US" dirty="0"/>
                  <a:t>Output: same as last input</a:t>
                </a:r>
              </a:p>
              <a:p>
                <a:r>
                  <a:rPr lang="en-US" dirty="0"/>
                  <a:t>Method parameters: transform, a </a:t>
                </a:r>
                <a:r>
                  <a:rPr lang="en-US" dirty="0" err="1"/>
                  <a:t>GroupTransform</a:t>
                </a:r>
                <a:r>
                  <a:rPr lang="en-US" b="1" dirty="0" err="1"/>
                  <a:t>er</a:t>
                </a:r>
                <a:r>
                  <a:rPr lang="en-US" dirty="0"/>
                  <a:t>, essentially a function from </a:t>
                </a:r>
                <a:r>
                  <a:rPr lang="en-US" dirty="0" err="1"/>
                  <a:t>ZSets</a:t>
                </a:r>
                <a:r>
                  <a:rPr lang="en-US" dirty="0"/>
                  <a:t> to </a:t>
                </a:r>
                <a:r>
                  <a:rPr lang="en-US" dirty="0" err="1"/>
                  <a:t>ZSets</a:t>
                </a:r>
                <a:endParaRPr lang="en-US" dirty="0"/>
              </a:p>
              <a:p>
                <a:r>
                  <a:rPr lang="en-US" dirty="0"/>
                  <a:t>Behavior: Apply a transform to each input group </a:t>
                </a:r>
                <a:br>
                  <a:rPr lang="en-US" dirty="0"/>
                </a:br>
                <a:r>
                  <a:rPr lang="en-US" dirty="0"/>
                  <a:t>(transform implements trait </a:t>
                </a:r>
                <a:r>
                  <a:rPr lang="en-US" dirty="0" err="1"/>
                  <a:t>GroupTransformer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outer</a:t>
                </a:r>
              </a:p>
              <a:p>
                <a:r>
                  <a:rPr lang="en-US" dirty="0"/>
                  <a:t>Time complexity: O(|input|+|output|)</a:t>
                </a:r>
              </a:p>
              <a:p>
                <a:r>
                  <a:rPr lang="en-US" dirty="0"/>
                  <a:t>Space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there are many </a:t>
                </a:r>
                <a:r>
                  <a:rPr lang="en-US" dirty="0" err="1"/>
                  <a:t>GroupTransformers</a:t>
                </a:r>
                <a:r>
                  <a:rPr lang="en-US" dirty="0"/>
                  <a:t>: Lag, Lead, various forms of </a:t>
                </a:r>
                <a:r>
                  <a:rPr lang="en-US" dirty="0" err="1"/>
                  <a:t>TopK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3809" y="1824590"/>
                <a:ext cx="10515600" cy="4982023"/>
              </a:xfrm>
              <a:blipFill>
                <a:blip r:embed="rId2"/>
                <a:stretch>
                  <a:fillRect l="-754" t="-2812" b="-4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104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17210F-AE64-3C11-3D38-14B31EDBE624}"/>
              </a:ext>
            </a:extLst>
          </p:cNvPr>
          <p:cNvSpPr/>
          <p:nvPr/>
        </p:nvSpPr>
        <p:spPr>
          <a:xfrm>
            <a:off x="8652413" y="1459920"/>
            <a:ext cx="2030210" cy="5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GroupTransform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F4DF3A-3C12-646C-BA40-6E7C8AC31090}"/>
                  </a:ext>
                </a:extLst>
              </p:cNvPr>
              <p:cNvSpPr/>
              <p:nvPr/>
            </p:nvSpPr>
            <p:spPr>
              <a:xfrm>
                <a:off x="11176413" y="1460493"/>
                <a:ext cx="49949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F4DF3A-3C12-646C-BA40-6E7C8AC31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413" y="1460493"/>
                <a:ext cx="499496" cy="514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FC4EDB-2F7B-2AF5-597B-9EC531A083C4}"/>
              </a:ext>
            </a:extLst>
          </p:cNvPr>
          <p:cNvCxnSpPr>
            <a:cxnSpLocks/>
            <a:stCxn id="20" idx="3"/>
            <a:endCxn id="5" idx="1"/>
          </p:cNvCxnSpPr>
          <p:nvPr/>
        </p:nvCxnSpPr>
        <p:spPr>
          <a:xfrm>
            <a:off x="8387392" y="1717073"/>
            <a:ext cx="26502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C4BB9F1C-99D4-4830-1A73-C01FD86B984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0682623" y="1717073"/>
            <a:ext cx="493790" cy="5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9">
            <a:extLst>
              <a:ext uri="{FF2B5EF4-FFF2-40B4-BE49-F238E27FC236}">
                <a16:creationId xmlns:a16="http://schemas.microsoft.com/office/drawing/2014/main" id="{E7388AAE-2EE4-ACF1-36F9-E6F535609A1E}"/>
              </a:ext>
            </a:extLst>
          </p:cNvPr>
          <p:cNvCxnSpPr>
            <a:cxnSpLocks/>
            <a:stCxn id="6" idx="3"/>
            <a:endCxn id="10" idx="3"/>
          </p:cNvCxnSpPr>
          <p:nvPr/>
        </p:nvCxnSpPr>
        <p:spPr>
          <a:xfrm flipH="1">
            <a:off x="11023004" y="1717646"/>
            <a:ext cx="652905" cy="688006"/>
          </a:xfrm>
          <a:prstGeom prst="bentConnector3">
            <a:avLst>
              <a:gd name="adj1" fmla="val -3501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0FF33B-233C-2F52-A1E0-4BAC24071696}"/>
                  </a:ext>
                </a:extLst>
              </p:cNvPr>
              <p:cNvSpPr/>
              <p:nvPr/>
            </p:nvSpPr>
            <p:spPr>
              <a:xfrm>
                <a:off x="10342241" y="2209838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0FF33B-233C-2F52-A1E0-4BAC240716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241" y="2209838"/>
                <a:ext cx="680763" cy="391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9">
            <a:extLst>
              <a:ext uri="{FF2B5EF4-FFF2-40B4-BE49-F238E27FC236}">
                <a16:creationId xmlns:a16="http://schemas.microsoft.com/office/drawing/2014/main" id="{6313D5CF-DEC6-06C2-50DE-8B1D210D2FFD}"/>
              </a:ext>
            </a:extLst>
          </p:cNvPr>
          <p:cNvCxnSpPr>
            <a:cxnSpLocks/>
            <a:stCxn id="10" idx="1"/>
            <a:endCxn id="5" idx="2"/>
          </p:cNvCxnSpPr>
          <p:nvPr/>
        </p:nvCxnSpPr>
        <p:spPr>
          <a:xfrm rot="10800000">
            <a:off x="9667519" y="1974226"/>
            <a:ext cx="674723" cy="4314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60F1FA62-3818-9122-C1FA-1BE7702BF2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0682623" y="941966"/>
            <a:ext cx="1178583" cy="775107"/>
          </a:xfrm>
          <a:prstGeom prst="bentConnector3">
            <a:avLst>
              <a:gd name="adj1" fmla="val 1958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1853A8-4EF6-DA34-CB50-2859F7ABE02D}"/>
                  </a:ext>
                </a:extLst>
              </p:cNvPr>
              <p:cNvSpPr/>
              <p:nvPr/>
            </p:nvSpPr>
            <p:spPr>
              <a:xfrm>
                <a:off x="6974334" y="1459921"/>
                <a:ext cx="49949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B1853A8-4EF6-DA34-CB50-2859F7ABE0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334" y="1459921"/>
                <a:ext cx="499496" cy="5143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130143-63F1-B55A-1657-C8B8582DEEB7}"/>
                  </a:ext>
                </a:extLst>
              </p:cNvPr>
              <p:cNvSpPr/>
              <p:nvPr/>
            </p:nvSpPr>
            <p:spPr>
              <a:xfrm>
                <a:off x="7706629" y="1521259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130143-63F1-B55A-1657-C8B8582DEE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629" y="1521259"/>
                <a:ext cx="680763" cy="3916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F9771B-6741-5960-98FE-8C2599C462C1}"/>
              </a:ext>
            </a:extLst>
          </p:cNvPr>
          <p:cNvCxnSpPr>
            <a:cxnSpLocks/>
            <a:stCxn id="17" idx="3"/>
            <a:endCxn id="20" idx="1"/>
          </p:cNvCxnSpPr>
          <p:nvPr/>
        </p:nvCxnSpPr>
        <p:spPr>
          <a:xfrm flipV="1">
            <a:off x="7473830" y="1717073"/>
            <a:ext cx="23279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A5B3F47-0487-8BFD-4C2B-C3A2B23DED2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6739019" y="1717074"/>
            <a:ext cx="23531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9">
            <a:extLst>
              <a:ext uri="{FF2B5EF4-FFF2-40B4-BE49-F238E27FC236}">
                <a16:creationId xmlns:a16="http://schemas.microsoft.com/office/drawing/2014/main" id="{2C698122-122F-DADB-D7ED-663A42446CB6}"/>
              </a:ext>
            </a:extLst>
          </p:cNvPr>
          <p:cNvCxnSpPr>
            <a:cxnSpLocks/>
            <a:endCxn id="5" idx="0"/>
          </p:cNvCxnSpPr>
          <p:nvPr/>
        </p:nvCxnSpPr>
        <p:spPr>
          <a:xfrm flipV="1">
            <a:off x="6736673" y="1459920"/>
            <a:ext cx="2930845" cy="249717"/>
          </a:xfrm>
          <a:prstGeom prst="bentConnector4">
            <a:avLst>
              <a:gd name="adj1" fmla="val 2582"/>
              <a:gd name="adj2" fmla="val 19154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75544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</a:t>
            </a:r>
            <a:r>
              <a:rPr lang="en-US" dirty="0" err="1"/>
              <a:t>upsert</a:t>
            </a:r>
            <a:r>
              <a:rPr lang="en-US" dirty="0"/>
              <a:t>, </a:t>
            </a:r>
            <a:r>
              <a:rPr lang="en-US" dirty="0" err="1"/>
              <a:t>update_set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upsert.rs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upsert</a:t>
                </a:r>
                <a:r>
                  <a:rPr lang="en-US" dirty="0"/>
                  <a:t>(), </a:t>
                </a:r>
                <a:r>
                  <a:rPr lang="en-US" dirty="0" err="1"/>
                  <a:t>update_set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Any 1 IndexedZSet (</a:t>
                </a:r>
                <a:r>
                  <a:rPr lang="en-US" dirty="0" err="1"/>
                  <a:t>update_set</a:t>
                </a:r>
                <a:r>
                  <a:rPr lang="en-US" dirty="0"/>
                  <a:t> requires Values to be ())</a:t>
                </a:r>
              </a:p>
              <a:p>
                <a:r>
                  <a:rPr lang="en-US" dirty="0"/>
                  <a:t>Output: Same as input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When an item with the same key arrives the old item with the same key is retracted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O(|input|), space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105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784C4A-109D-86DF-C31B-1C5A729B99E9}"/>
              </a:ext>
            </a:extLst>
          </p:cNvPr>
          <p:cNvSpPr/>
          <p:nvPr/>
        </p:nvSpPr>
        <p:spPr>
          <a:xfrm>
            <a:off x="9041505" y="1091938"/>
            <a:ext cx="902315" cy="5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Upsert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20DFA3-80A0-AD58-C7A2-BD907F122E3E}"/>
                  </a:ext>
                </a:extLst>
              </p:cNvPr>
              <p:cNvSpPr/>
              <p:nvPr/>
            </p:nvSpPr>
            <p:spPr>
              <a:xfrm>
                <a:off x="10503739" y="1091939"/>
                <a:ext cx="49949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C20DFA3-80A0-AD58-C7A2-BD907F122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739" y="1091939"/>
                <a:ext cx="499496" cy="514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1B4EEB-A018-370E-967E-863FFADFE9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759530" y="1349091"/>
            <a:ext cx="2819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B2DB55E9-6795-B47E-8F94-937582F9BEF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9943820" y="1349091"/>
            <a:ext cx="559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A76F8A-7480-B712-3C66-0D66528E485A}"/>
              </a:ext>
            </a:extLst>
          </p:cNvPr>
          <p:cNvCxnSpPr>
            <a:cxnSpLocks/>
            <a:stCxn id="6" idx="3"/>
            <a:endCxn id="11" idx="3"/>
          </p:cNvCxnSpPr>
          <p:nvPr/>
        </p:nvCxnSpPr>
        <p:spPr>
          <a:xfrm flipH="1">
            <a:off x="10761546" y="1349092"/>
            <a:ext cx="241689" cy="672347"/>
          </a:xfrm>
          <a:prstGeom prst="bentConnector3">
            <a:avLst>
              <a:gd name="adj1" fmla="val -945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398346-DBA2-C020-C9AB-F1388133342E}"/>
                  </a:ext>
                </a:extLst>
              </p:cNvPr>
              <p:cNvSpPr/>
              <p:nvPr/>
            </p:nvSpPr>
            <p:spPr>
              <a:xfrm>
                <a:off x="10080783" y="1825625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C398346-DBA2-C020-C9AB-F13881333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0783" y="1825625"/>
                <a:ext cx="680763" cy="391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9">
            <a:extLst>
              <a:ext uri="{FF2B5EF4-FFF2-40B4-BE49-F238E27FC236}">
                <a16:creationId xmlns:a16="http://schemas.microsoft.com/office/drawing/2014/main" id="{077FB039-8FB5-6EAF-0FEB-6AA48E820E79}"/>
              </a:ext>
            </a:extLst>
          </p:cNvPr>
          <p:cNvCxnSpPr>
            <a:cxnSpLocks/>
            <a:stCxn id="11" idx="1"/>
            <a:endCxn id="5" idx="2"/>
          </p:cNvCxnSpPr>
          <p:nvPr/>
        </p:nvCxnSpPr>
        <p:spPr>
          <a:xfrm rot="10800000">
            <a:off x="9492663" y="1606245"/>
            <a:ext cx="588120" cy="41519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9">
            <a:extLst>
              <a:ext uri="{FF2B5EF4-FFF2-40B4-BE49-F238E27FC236}">
                <a16:creationId xmlns:a16="http://schemas.microsoft.com/office/drawing/2014/main" id="{A2246E84-6945-580F-5940-EEA62AC65B6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943820" y="719271"/>
            <a:ext cx="692850" cy="6298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285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</a:t>
            </a:r>
            <a:r>
              <a:rPr lang="en-US" dirty="0" err="1"/>
              <a:t>stream_aggregate_linear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1281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File: aggregate/mod.rs</a:t>
            </a:r>
          </a:p>
          <a:p>
            <a:r>
              <a:rPr lang="en-US" dirty="0"/>
              <a:t>Method: </a:t>
            </a:r>
            <a:r>
              <a:rPr lang="en-US" dirty="0" err="1"/>
              <a:t>stream_aggregate_linear</a:t>
            </a:r>
            <a:r>
              <a:rPr lang="en-US" dirty="0"/>
              <a:t>(), </a:t>
            </a:r>
            <a:r>
              <a:rPr lang="en-US" dirty="0" err="1"/>
              <a:t>stream_aggregate_linear_generic</a:t>
            </a:r>
            <a:r>
              <a:rPr lang="en-US" dirty="0"/>
              <a:t>()</a:t>
            </a:r>
          </a:p>
          <a:p>
            <a:r>
              <a:rPr lang="en-US" dirty="0"/>
              <a:t>Inputs: IndexedZSet</a:t>
            </a:r>
          </a:p>
          <a:p>
            <a:r>
              <a:rPr lang="en-US" dirty="0"/>
              <a:t>Output: ZSet </a:t>
            </a:r>
          </a:p>
          <a:p>
            <a:r>
              <a:rPr lang="en-US" dirty="0"/>
              <a:t>Method parameters: aggregator is a trait that requires two functions: aggregation and finalization</a:t>
            </a:r>
          </a:p>
          <a:p>
            <a:r>
              <a:rPr lang="en-US" dirty="0"/>
              <a:t>Behavior: Applies an aggregation function to each group associated with a key</a:t>
            </a:r>
          </a:p>
          <a:p>
            <a:r>
              <a:rPr lang="en-US" dirty="0"/>
              <a:t>Primitive: no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106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704A05-1E4D-A445-8CDA-1DD6BBC39A52}"/>
              </a:ext>
            </a:extLst>
          </p:cNvPr>
          <p:cNvSpPr/>
          <p:nvPr/>
        </p:nvSpPr>
        <p:spPr>
          <a:xfrm>
            <a:off x="8472135" y="1541749"/>
            <a:ext cx="829108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</a:t>
            </a: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872B03B6-C0AE-3119-6F15-321FE9454B9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8226442" y="1798900"/>
            <a:ext cx="245693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596B7CB-49F7-CF54-2F4D-8092DFF7D729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301243" y="1798900"/>
            <a:ext cx="29183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F8957A-CAD0-83C4-82A1-D0DA1217121E}"/>
              </a:ext>
            </a:extLst>
          </p:cNvPr>
          <p:cNvSpPr/>
          <p:nvPr/>
        </p:nvSpPr>
        <p:spPr>
          <a:xfrm>
            <a:off x="9594694" y="1547093"/>
            <a:ext cx="1247642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Aggregate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C7851-71AF-C659-86A3-60054ADE346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10842336" y="1798900"/>
            <a:ext cx="295503" cy="5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A05EB7-0B06-1BEB-3DE4-3AE9C2BEE91A}"/>
              </a:ext>
            </a:extLst>
          </p:cNvPr>
          <p:cNvSpPr txBox="1"/>
          <p:nvPr/>
        </p:nvSpPr>
        <p:spPr>
          <a:xfrm>
            <a:off x="8473577" y="1155209"/>
            <a:ext cx="74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A757B6-5212-20B8-7966-18E580D901A0}"/>
              </a:ext>
            </a:extLst>
          </p:cNvPr>
          <p:cNvSpPr txBox="1"/>
          <p:nvPr/>
        </p:nvSpPr>
        <p:spPr>
          <a:xfrm>
            <a:off x="9404048" y="1155209"/>
            <a:ext cx="270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stream_aggregate_generic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61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35" y="41066"/>
            <a:ext cx="10114280" cy="1325563"/>
          </a:xfrm>
        </p:spPr>
        <p:txBody>
          <a:bodyPr/>
          <a:lstStyle/>
          <a:p>
            <a:r>
              <a:rPr lang="en-US" dirty="0"/>
              <a:t>Methods: aggregate, </a:t>
            </a:r>
            <a:r>
              <a:rPr lang="en-US" dirty="0" err="1"/>
              <a:t>aggregate_generic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255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File: aggregate/mod.rs</a:t>
                </a:r>
              </a:p>
              <a:p>
                <a:r>
                  <a:rPr lang="en-US" dirty="0"/>
                  <a:t>Method: aggregate(aggregator), </a:t>
                </a:r>
                <a:r>
                  <a:rPr lang="en-US" dirty="0" err="1"/>
                  <a:t>aggregate_generic</a:t>
                </a:r>
                <a:r>
                  <a:rPr lang="en-US" dirty="0"/>
                  <a:t>() </a:t>
                </a:r>
              </a:p>
              <a:p>
                <a:r>
                  <a:rPr lang="en-US" dirty="0"/>
                  <a:t>Inputs: IndexedZSet</a:t>
                </a:r>
              </a:p>
              <a:p>
                <a:r>
                  <a:rPr lang="en-US" dirty="0"/>
                  <a:t>Output: ZSet</a:t>
                </a:r>
              </a:p>
              <a:p>
                <a:r>
                  <a:rPr lang="en-US" dirty="0"/>
                  <a:t>Method parameters: Same as Aggregate</a:t>
                </a:r>
              </a:p>
              <a:p>
                <a:r>
                  <a:rPr lang="en-US" dirty="0"/>
                  <a:t>Behavior: Incremental version of Aggregate: for each input change it will output an insertion for each modified group key. The </a:t>
                </a:r>
                <a:r>
                  <a:rPr lang="en-US" dirty="0" err="1"/>
                  <a:t>upsert</a:t>
                </a:r>
                <a:r>
                  <a:rPr lang="en-US" dirty="0"/>
                  <a:t> operator generates the corresponding deletion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O(|input|)</a:t>
                </a:r>
              </a:p>
              <a:p>
                <a:r>
                  <a:rPr lang="en-US" dirty="0"/>
                  <a:t>Space complexity: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𝑖𝑛𝑝𝑢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+|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𝑜𝑢𝑡𝑝𝑢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 dirty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2554"/>
              </a:xfrm>
              <a:blipFill>
                <a:blip r:embed="rId2"/>
                <a:stretch>
                  <a:fillRect l="-928" t="-3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107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27C25F-1E61-63F0-E258-C5E55FAD1C9C}"/>
                  </a:ext>
                </a:extLst>
              </p:cNvPr>
              <p:cNvSpPr/>
              <p:nvPr/>
            </p:nvSpPr>
            <p:spPr>
              <a:xfrm>
                <a:off x="6029045" y="1523228"/>
                <a:ext cx="563064" cy="5143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527C25F-1E61-63F0-E258-C5E55FAD1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045" y="1523228"/>
                <a:ext cx="563064" cy="514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904344C-6A4C-E423-521F-68C6B2EABEC2}"/>
              </a:ext>
            </a:extLst>
          </p:cNvPr>
          <p:cNvSpPr/>
          <p:nvPr/>
        </p:nvSpPr>
        <p:spPr>
          <a:xfrm>
            <a:off x="7037951" y="1523228"/>
            <a:ext cx="2313833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AggregateIncremental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5779E5F-5EB9-4C0A-21F1-CF1ECCD2A88C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633763" y="1780381"/>
            <a:ext cx="395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844E9E9F-50D3-8A5E-1363-CBFE4E2704E3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592109" y="1780381"/>
            <a:ext cx="445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4C8AE08-15C1-B86A-797C-B117C5B0AD0F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5388043" y="1523228"/>
            <a:ext cx="2806825" cy="257153"/>
          </a:xfrm>
          <a:prstGeom prst="bentConnector4">
            <a:avLst>
              <a:gd name="adj1" fmla="val 9586"/>
              <a:gd name="adj2" fmla="val 1888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8264D5-AF84-13D6-AF33-9FC30B304869}"/>
              </a:ext>
            </a:extLst>
          </p:cNvPr>
          <p:cNvCxnSpPr>
            <a:cxnSpLocks/>
            <a:stCxn id="6" idx="3"/>
            <a:endCxn id="30" idx="1"/>
          </p:cNvCxnSpPr>
          <p:nvPr/>
        </p:nvCxnSpPr>
        <p:spPr>
          <a:xfrm>
            <a:off x="9351784" y="1780381"/>
            <a:ext cx="392416" cy="1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32B2D9C-132F-4AF0-6605-425CC4886213}"/>
              </a:ext>
            </a:extLst>
          </p:cNvPr>
          <p:cNvSpPr/>
          <p:nvPr/>
        </p:nvSpPr>
        <p:spPr>
          <a:xfrm>
            <a:off x="9744200" y="1524738"/>
            <a:ext cx="902315" cy="5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Upsert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EEAF7F-F269-8157-78C2-F74D11279893}"/>
                  </a:ext>
                </a:extLst>
              </p:cNvPr>
              <p:cNvSpPr/>
              <p:nvPr/>
            </p:nvSpPr>
            <p:spPr>
              <a:xfrm>
                <a:off x="11206434" y="1524739"/>
                <a:ext cx="49949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CEEAF7F-F269-8157-78C2-F74D112798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6434" y="1524739"/>
                <a:ext cx="499496" cy="514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15">
            <a:extLst>
              <a:ext uri="{FF2B5EF4-FFF2-40B4-BE49-F238E27FC236}">
                <a16:creationId xmlns:a16="http://schemas.microsoft.com/office/drawing/2014/main" id="{B1823FAD-1487-38CB-DAFD-DF77846832B9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10646515" y="1781891"/>
            <a:ext cx="559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9">
            <a:extLst>
              <a:ext uri="{FF2B5EF4-FFF2-40B4-BE49-F238E27FC236}">
                <a16:creationId xmlns:a16="http://schemas.microsoft.com/office/drawing/2014/main" id="{0463E675-F98B-5D1E-81FE-7A071CFCF1AD}"/>
              </a:ext>
            </a:extLst>
          </p:cNvPr>
          <p:cNvCxnSpPr>
            <a:cxnSpLocks/>
            <a:stCxn id="31" idx="3"/>
            <a:endCxn id="35" idx="3"/>
          </p:cNvCxnSpPr>
          <p:nvPr/>
        </p:nvCxnSpPr>
        <p:spPr>
          <a:xfrm flipH="1">
            <a:off x="11206437" y="1781892"/>
            <a:ext cx="499493" cy="672347"/>
          </a:xfrm>
          <a:prstGeom prst="bentConnector3">
            <a:avLst>
              <a:gd name="adj1" fmla="val -4576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AAF37B-526C-16FF-0FD1-7B865CB4AE99}"/>
                  </a:ext>
                </a:extLst>
              </p:cNvPr>
              <p:cNvSpPr/>
              <p:nvPr/>
            </p:nvSpPr>
            <p:spPr>
              <a:xfrm>
                <a:off x="10525674" y="2258425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CAAF37B-526C-16FF-0FD1-7B865CB4AE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674" y="2258425"/>
                <a:ext cx="680763" cy="391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9">
            <a:extLst>
              <a:ext uri="{FF2B5EF4-FFF2-40B4-BE49-F238E27FC236}">
                <a16:creationId xmlns:a16="http://schemas.microsoft.com/office/drawing/2014/main" id="{24D56015-B19A-9CFE-0B56-E9F291BDDBA1}"/>
              </a:ext>
            </a:extLst>
          </p:cNvPr>
          <p:cNvCxnSpPr>
            <a:cxnSpLocks/>
            <a:stCxn id="35" idx="1"/>
            <a:endCxn id="30" idx="2"/>
          </p:cNvCxnSpPr>
          <p:nvPr/>
        </p:nvCxnSpPr>
        <p:spPr>
          <a:xfrm rot="10800000">
            <a:off x="10195358" y="2039045"/>
            <a:ext cx="330316" cy="41519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9">
            <a:extLst>
              <a:ext uri="{FF2B5EF4-FFF2-40B4-BE49-F238E27FC236}">
                <a16:creationId xmlns:a16="http://schemas.microsoft.com/office/drawing/2014/main" id="{50999264-D2A6-8F77-77AF-4F4DAC35677B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0646515" y="1152071"/>
            <a:ext cx="692850" cy="6298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C88484D-06FC-5208-26DF-92D3A23134F2}"/>
              </a:ext>
            </a:extLst>
          </p:cNvPr>
          <p:cNvSpPr/>
          <p:nvPr/>
        </p:nvSpPr>
        <p:spPr>
          <a:xfrm>
            <a:off x="9542791" y="998992"/>
            <a:ext cx="2515242" cy="180766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31723-31BC-97C2-B58E-FB61E2C0813B}"/>
              </a:ext>
            </a:extLst>
          </p:cNvPr>
          <p:cNvSpPr txBox="1"/>
          <p:nvPr/>
        </p:nvSpPr>
        <p:spPr>
          <a:xfrm>
            <a:off x="9542791" y="2460252"/>
            <a:ext cx="9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upsert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890553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22157C-C17B-B4E0-20AE-28BECBF9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739293" cy="763284"/>
          </a:xfrm>
        </p:spPr>
        <p:txBody>
          <a:bodyPr>
            <a:normAutofit/>
          </a:bodyPr>
          <a:lstStyle/>
          <a:p>
            <a:r>
              <a:rPr lang="en-US" dirty="0"/>
              <a:t>Methods: </a:t>
            </a:r>
            <a:r>
              <a:rPr lang="en-US" dirty="0" err="1"/>
              <a:t>aggregate_linear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7927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aggregate/mod.rs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aggregate_linear</a:t>
                </a:r>
                <a:r>
                  <a:rPr lang="en-US" dirty="0"/>
                  <a:t>(), </a:t>
                </a:r>
                <a:br>
                  <a:rPr lang="en-US" dirty="0"/>
                </a:br>
                <a:r>
                  <a:rPr lang="en-US" dirty="0" err="1"/>
                  <a:t>aggregate_linear_generic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IndexedZSet</a:t>
                </a:r>
              </a:p>
              <a:p>
                <a:r>
                  <a:rPr lang="en-US" dirty="0"/>
                  <a:t>Output: ZSet with one value per key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Weighted sum of values in input stream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Space complexity: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𝑘𝑒𝑦𝑠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79270"/>
              </a:xfrm>
              <a:blipFill>
                <a:blip r:embed="rId2"/>
                <a:stretch>
                  <a:fillRect l="-928" t="-2551" b="-2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75963-C6D8-17AE-DA60-6B3EFC6C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108</a:t>
            </a:fld>
            <a:endParaRPr lang="en-US" dirty="0"/>
          </a:p>
        </p:txBody>
      </p:sp>
      <p:cxnSp>
        <p:nvCxnSpPr>
          <p:cNvPr id="22" name="Straight Arrow Connector 9">
            <a:extLst>
              <a:ext uri="{FF2B5EF4-FFF2-40B4-BE49-F238E27FC236}">
                <a16:creationId xmlns:a16="http://schemas.microsoft.com/office/drawing/2014/main" id="{C9D56FD0-75AA-18AD-29B3-2CF66867BD1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428874" y="1780381"/>
            <a:ext cx="3457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69DB1F9-2D14-17FD-E532-37B006652891}"/>
              </a:ext>
            </a:extLst>
          </p:cNvPr>
          <p:cNvSpPr/>
          <p:nvPr/>
        </p:nvSpPr>
        <p:spPr>
          <a:xfrm>
            <a:off x="4774627" y="1523228"/>
            <a:ext cx="902315" cy="5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Apply</a:t>
            </a:r>
          </a:p>
        </p:txBody>
      </p:sp>
      <p:cxnSp>
        <p:nvCxnSpPr>
          <p:cNvPr id="13" name="Straight Arrow Connector 9">
            <a:extLst>
              <a:ext uri="{FF2B5EF4-FFF2-40B4-BE49-F238E27FC236}">
                <a16:creationId xmlns:a16="http://schemas.microsoft.com/office/drawing/2014/main" id="{1728CEEC-A9AD-2EFD-5411-C20CCE719805}"/>
              </a:ext>
            </a:extLst>
          </p:cNvPr>
          <p:cNvCxnSpPr>
            <a:cxnSpLocks/>
            <a:stCxn id="24" idx="3"/>
            <a:endCxn id="2" idx="1"/>
          </p:cNvCxnSpPr>
          <p:nvPr/>
        </p:nvCxnSpPr>
        <p:spPr>
          <a:xfrm>
            <a:off x="5676942" y="1780381"/>
            <a:ext cx="4755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937BBFE-5E47-9D4E-2783-7189C2572B08}"/>
                  </a:ext>
                </a:extLst>
              </p:cNvPr>
              <p:cNvSpPr/>
              <p:nvPr/>
            </p:nvSpPr>
            <p:spPr>
              <a:xfrm>
                <a:off x="6152499" y="1523228"/>
                <a:ext cx="563064" cy="5143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937BBFE-5E47-9D4E-2783-7189C2572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499" y="1523228"/>
                <a:ext cx="563064" cy="514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75B9EA3-92DF-398B-2787-4639E11D240F}"/>
              </a:ext>
            </a:extLst>
          </p:cNvPr>
          <p:cNvSpPr/>
          <p:nvPr/>
        </p:nvSpPr>
        <p:spPr>
          <a:xfrm>
            <a:off x="7037951" y="1523228"/>
            <a:ext cx="2313833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AggregateIncremental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BFBE417A-DB8A-A1A5-01AE-11B14287E58F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6715563" y="1780381"/>
            <a:ext cx="3223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06C6AA3-E06A-E485-206B-9E0E8769E9FC}"/>
              </a:ext>
            </a:extLst>
          </p:cNvPr>
          <p:cNvCxnSpPr>
            <a:cxnSpLocks/>
            <a:stCxn id="24" idx="3"/>
            <a:endCxn id="3" idx="0"/>
          </p:cNvCxnSpPr>
          <p:nvPr/>
        </p:nvCxnSpPr>
        <p:spPr>
          <a:xfrm flipV="1">
            <a:off x="5676942" y="1523228"/>
            <a:ext cx="2517926" cy="257153"/>
          </a:xfrm>
          <a:prstGeom prst="bentConnector4">
            <a:avLst>
              <a:gd name="adj1" fmla="val 10148"/>
              <a:gd name="adj2" fmla="val 1888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33294-597C-A6EE-8274-54E1099DF300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9351784" y="1780381"/>
            <a:ext cx="392416" cy="1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3A01EBD-1912-BBB7-0A63-0FA11E5E3DC7}"/>
              </a:ext>
            </a:extLst>
          </p:cNvPr>
          <p:cNvSpPr/>
          <p:nvPr/>
        </p:nvSpPr>
        <p:spPr>
          <a:xfrm>
            <a:off x="9744200" y="1524738"/>
            <a:ext cx="902315" cy="5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Upsert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EB7349-240F-8CFB-591D-A6C1D8758731}"/>
                  </a:ext>
                </a:extLst>
              </p:cNvPr>
              <p:cNvSpPr/>
              <p:nvPr/>
            </p:nvSpPr>
            <p:spPr>
              <a:xfrm>
                <a:off x="11206434" y="1524739"/>
                <a:ext cx="49949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DEB7349-240F-8CFB-591D-A6C1D87587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6434" y="1524739"/>
                <a:ext cx="499496" cy="514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5">
            <a:extLst>
              <a:ext uri="{FF2B5EF4-FFF2-40B4-BE49-F238E27FC236}">
                <a16:creationId xmlns:a16="http://schemas.microsoft.com/office/drawing/2014/main" id="{5D107332-A32B-3A41-92A3-6221B303F40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10646515" y="1781891"/>
            <a:ext cx="559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9">
            <a:extLst>
              <a:ext uri="{FF2B5EF4-FFF2-40B4-BE49-F238E27FC236}">
                <a16:creationId xmlns:a16="http://schemas.microsoft.com/office/drawing/2014/main" id="{5FF32576-A7F5-C93D-08EC-3DD37220E6E5}"/>
              </a:ext>
            </a:extLst>
          </p:cNvPr>
          <p:cNvCxnSpPr>
            <a:cxnSpLocks/>
            <a:stCxn id="11" idx="3"/>
            <a:endCxn id="15" idx="3"/>
          </p:cNvCxnSpPr>
          <p:nvPr/>
        </p:nvCxnSpPr>
        <p:spPr>
          <a:xfrm flipH="1">
            <a:off x="11464241" y="1781892"/>
            <a:ext cx="241689" cy="672347"/>
          </a:xfrm>
          <a:prstGeom prst="bentConnector3">
            <a:avLst>
              <a:gd name="adj1" fmla="val -945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EBD552-1D84-DA32-7E3B-F4EE38BC56B9}"/>
                  </a:ext>
                </a:extLst>
              </p:cNvPr>
              <p:cNvSpPr/>
              <p:nvPr/>
            </p:nvSpPr>
            <p:spPr>
              <a:xfrm>
                <a:off x="10783478" y="2258425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CEBD552-1D84-DA32-7E3B-F4EE38BC56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478" y="2258425"/>
                <a:ext cx="680763" cy="391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9">
            <a:extLst>
              <a:ext uri="{FF2B5EF4-FFF2-40B4-BE49-F238E27FC236}">
                <a16:creationId xmlns:a16="http://schemas.microsoft.com/office/drawing/2014/main" id="{57A45B29-A6D4-DD99-7202-0A0FA17DCCDF}"/>
              </a:ext>
            </a:extLst>
          </p:cNvPr>
          <p:cNvCxnSpPr>
            <a:cxnSpLocks/>
            <a:stCxn id="15" idx="1"/>
            <a:endCxn id="10" idx="2"/>
          </p:cNvCxnSpPr>
          <p:nvPr/>
        </p:nvCxnSpPr>
        <p:spPr>
          <a:xfrm rot="10800000">
            <a:off x="10195358" y="2039045"/>
            <a:ext cx="588120" cy="41519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9">
            <a:extLst>
              <a:ext uri="{FF2B5EF4-FFF2-40B4-BE49-F238E27FC236}">
                <a16:creationId xmlns:a16="http://schemas.microsoft.com/office/drawing/2014/main" id="{0B5C0474-64E4-FBEB-6F47-684D0285AC8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0646515" y="1152072"/>
            <a:ext cx="1545485" cy="629819"/>
          </a:xfrm>
          <a:prstGeom prst="bentConnector3">
            <a:avLst>
              <a:gd name="adj1" fmla="val 1643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C888CE4-38FA-6CEC-6FA2-88DF44FC9BCC}"/>
              </a:ext>
            </a:extLst>
          </p:cNvPr>
          <p:cNvSpPr/>
          <p:nvPr/>
        </p:nvSpPr>
        <p:spPr>
          <a:xfrm>
            <a:off x="9542791" y="998992"/>
            <a:ext cx="2515242" cy="180766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33286E-F0FA-721A-C3DD-F5EDCD608C3D}"/>
              </a:ext>
            </a:extLst>
          </p:cNvPr>
          <p:cNvSpPr txBox="1"/>
          <p:nvPr/>
        </p:nvSpPr>
        <p:spPr>
          <a:xfrm>
            <a:off x="9542791" y="2460252"/>
            <a:ext cx="78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upsert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2756E5-DF42-15D8-1672-5CE7A750EB95}"/>
              </a:ext>
            </a:extLst>
          </p:cNvPr>
          <p:cNvSpPr/>
          <p:nvPr/>
        </p:nvSpPr>
        <p:spPr>
          <a:xfrm>
            <a:off x="5830111" y="953313"/>
            <a:ext cx="6277583" cy="2005739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FB30DE-CA28-B2EB-ABB0-F1BFE9CCDBE5}"/>
              </a:ext>
            </a:extLst>
          </p:cNvPr>
          <p:cNvSpPr txBox="1"/>
          <p:nvPr/>
        </p:nvSpPr>
        <p:spPr>
          <a:xfrm>
            <a:off x="4744170" y="1172143"/>
            <a:ext cx="74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8984FC-68D4-3266-184B-06C137203CD6}"/>
              </a:ext>
            </a:extLst>
          </p:cNvPr>
          <p:cNvSpPr txBox="1"/>
          <p:nvPr/>
        </p:nvSpPr>
        <p:spPr>
          <a:xfrm>
            <a:off x="7558706" y="629660"/>
            <a:ext cx="11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</a:t>
            </a:r>
          </a:p>
        </p:txBody>
      </p:sp>
    </p:spTree>
    <p:extLst>
      <p:ext uri="{BB962C8B-B14F-4D97-AF65-F5344CB8AC3E}">
        <p14:creationId xmlns:p14="http://schemas.microsoft.com/office/powerpoint/2010/main" val="14521618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325120"/>
            <a:ext cx="5156530" cy="549195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Method: </a:t>
            </a:r>
            <a:r>
              <a:rPr lang="en-US" dirty="0" err="1"/>
              <a:t>distinct_count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count.rs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distinct_count</a:t>
                </a:r>
                <a:r>
                  <a:rPr lang="en-US" dirty="0"/>
                  <a:t>(), </a:t>
                </a:r>
                <a:r>
                  <a:rPr lang="en-US" dirty="0" err="1"/>
                  <a:t>distinct_count_generic</a:t>
                </a:r>
                <a:r>
                  <a:rPr lang="en-US" dirty="0"/>
                  <a:t>(), </a:t>
                </a:r>
                <a:r>
                  <a:rPr lang="en-US" dirty="0" err="1"/>
                  <a:t>stream_distinct_count</a:t>
                </a:r>
                <a:r>
                  <a:rPr lang="en-US" dirty="0"/>
                  <a:t>(), </a:t>
                </a:r>
                <a:r>
                  <a:rPr lang="en-US" dirty="0" err="1"/>
                  <a:t>stream_distinct_count_generic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IndexedZSet</a:t>
                </a:r>
              </a:p>
              <a:p>
                <a:r>
                  <a:rPr lang="en-US" dirty="0"/>
                  <a:t>Output: ZSet 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Count weights in input stream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O(|input|), space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109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5EE33-A4A8-D202-6521-4EA330221CC6}"/>
              </a:ext>
            </a:extLst>
          </p:cNvPr>
          <p:cNvSpPr/>
          <p:nvPr/>
        </p:nvSpPr>
        <p:spPr>
          <a:xfrm>
            <a:off x="9652001" y="1223667"/>
            <a:ext cx="860055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E705C9-706A-FEAF-E60C-0C9F62AA195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0512056" y="1480820"/>
            <a:ext cx="2964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39AD13-0F29-F6BE-6A0B-823DC5951B31}"/>
                  </a:ext>
                </a:extLst>
              </p:cNvPr>
              <p:cNvSpPr/>
              <p:nvPr/>
            </p:nvSpPr>
            <p:spPr>
              <a:xfrm>
                <a:off x="6000626" y="1219583"/>
                <a:ext cx="563064" cy="5143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139AD13-0F29-F6BE-6A0B-823DC5951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626" y="1219583"/>
                <a:ext cx="563064" cy="514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2A9EDF0-F691-3E45-8BFF-537DE2BDB8FA}"/>
              </a:ext>
            </a:extLst>
          </p:cNvPr>
          <p:cNvSpPr/>
          <p:nvPr/>
        </p:nvSpPr>
        <p:spPr>
          <a:xfrm>
            <a:off x="7231084" y="1219584"/>
            <a:ext cx="2124508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DistinctIncremental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9E93F1-B13A-69B6-CB27-D3085911000A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605344" y="1476737"/>
            <a:ext cx="395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5">
            <a:extLst>
              <a:ext uri="{FF2B5EF4-FFF2-40B4-BE49-F238E27FC236}">
                <a16:creationId xmlns:a16="http://schemas.microsoft.com/office/drawing/2014/main" id="{87E0D893-3011-A860-E377-576AC029160C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6563690" y="1476737"/>
            <a:ext cx="6673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23EA90F-9B48-DBF3-01BD-368C992D4C37}"/>
              </a:ext>
            </a:extLst>
          </p:cNvPr>
          <p:cNvCxnSpPr>
            <a:endCxn id="11" idx="0"/>
          </p:cNvCxnSpPr>
          <p:nvPr/>
        </p:nvCxnSpPr>
        <p:spPr>
          <a:xfrm flipV="1">
            <a:off x="5581175" y="1219584"/>
            <a:ext cx="2712163" cy="257153"/>
          </a:xfrm>
          <a:prstGeom prst="bentConnector4">
            <a:avLst>
              <a:gd name="adj1" fmla="val 8190"/>
              <a:gd name="adj2" fmla="val 1888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09C9C6-938A-57E2-35B3-34B4807827BE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>
            <a:off x="9355592" y="1476737"/>
            <a:ext cx="296409" cy="40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3345034-A599-6021-68DD-20A29453E300}"/>
              </a:ext>
            </a:extLst>
          </p:cNvPr>
          <p:cNvSpPr/>
          <p:nvPr/>
        </p:nvSpPr>
        <p:spPr>
          <a:xfrm>
            <a:off x="5716693" y="812800"/>
            <a:ext cx="3806614" cy="123274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799986-59E7-0900-230C-F9415D7EB26A}"/>
              </a:ext>
            </a:extLst>
          </p:cNvPr>
          <p:cNvSpPr txBox="1"/>
          <p:nvPr/>
        </p:nvSpPr>
        <p:spPr>
          <a:xfrm>
            <a:off x="5716693" y="1722082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distinct</a:t>
            </a:r>
          </a:p>
        </p:txBody>
      </p:sp>
    </p:spTree>
    <p:extLst>
      <p:ext uri="{BB962C8B-B14F-4D97-AF65-F5344CB8AC3E}">
        <p14:creationId xmlns:p14="http://schemas.microsoft.com/office/powerpoint/2010/main" val="84488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workflow: Rust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1856404" y="3291838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284982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3274363" y="2844295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490335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C09532-8AAA-C74F-0606-D4D9EEA59B1A}"/>
              </a:ext>
            </a:extLst>
          </p:cNvPr>
          <p:cNvSpPr/>
          <p:nvPr/>
        </p:nvSpPr>
        <p:spPr>
          <a:xfrm>
            <a:off x="6106164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1230D-ECA0-10F9-A6D9-D8E6757D9CAC}"/>
              </a:ext>
            </a:extLst>
          </p:cNvPr>
          <p:cNvSpPr/>
          <p:nvPr/>
        </p:nvSpPr>
        <p:spPr>
          <a:xfrm>
            <a:off x="6448235" y="4699855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runtime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CAFA9A-A2F0-C2A1-0210-92070CCE148F}"/>
              </a:ext>
            </a:extLst>
          </p:cNvPr>
          <p:cNvSpPr/>
          <p:nvPr/>
        </p:nvSpPr>
        <p:spPr>
          <a:xfrm>
            <a:off x="6532753" y="2844295"/>
            <a:ext cx="94296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rustc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362CE06-4C95-DB2A-603D-EBD91744B4C9}"/>
              </a:ext>
            </a:extLst>
          </p:cNvPr>
          <p:cNvSpPr/>
          <p:nvPr/>
        </p:nvSpPr>
        <p:spPr>
          <a:xfrm>
            <a:off x="7474889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607859-43A3-3422-821E-CF051863BF64}"/>
              </a:ext>
            </a:extLst>
          </p:cNvPr>
          <p:cNvSpPr/>
          <p:nvPr/>
        </p:nvSpPr>
        <p:spPr>
          <a:xfrm>
            <a:off x="6468787" y="1755249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runtime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50DD31-7B0C-A53F-B305-04C1A9E4C113}"/>
              </a:ext>
            </a:extLst>
          </p:cNvPr>
          <p:cNvSpPr/>
          <p:nvPr/>
        </p:nvSpPr>
        <p:spPr>
          <a:xfrm>
            <a:off x="7899432" y="3248908"/>
            <a:ext cx="1070896" cy="68646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CECDCED-23A6-6BED-D9C2-63BCBC9B4D96}"/>
              </a:ext>
            </a:extLst>
          </p:cNvPr>
          <p:cNvSpPr/>
          <p:nvPr/>
        </p:nvSpPr>
        <p:spPr>
          <a:xfrm>
            <a:off x="6861763" y="2516305"/>
            <a:ext cx="267789" cy="327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5E879489-F33A-48C3-9E23-DA85C9ADC912}"/>
              </a:ext>
            </a:extLst>
          </p:cNvPr>
          <p:cNvSpPr/>
          <p:nvPr/>
        </p:nvSpPr>
        <p:spPr>
          <a:xfrm>
            <a:off x="6861763" y="4385713"/>
            <a:ext cx="267789" cy="3141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4A05D0A-9161-BC67-6AA4-69B002E0B054}"/>
              </a:ext>
            </a:extLst>
          </p:cNvPr>
          <p:cNvSpPr/>
          <p:nvPr/>
        </p:nvSpPr>
        <p:spPr>
          <a:xfrm>
            <a:off x="8248734" y="2730137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/>
              <p:nvPr/>
            </p:nvSpPr>
            <p:spPr>
              <a:xfrm>
                <a:off x="8217512" y="233163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12" y="2331639"/>
                <a:ext cx="434734" cy="369332"/>
              </a:xfrm>
              <a:prstGeom prst="rect">
                <a:avLst/>
              </a:prstGeom>
              <a:blipFill>
                <a:blip r:embed="rId2"/>
                <a:stretch>
                  <a:fillRect t="-8197" r="-1267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/>
              <p:nvPr/>
            </p:nvSpPr>
            <p:spPr>
              <a:xfrm>
                <a:off x="8217512" y="4385713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V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12" y="4385713"/>
                <a:ext cx="453970" cy="369332"/>
              </a:xfrm>
              <a:prstGeom prst="rect">
                <a:avLst/>
              </a:prstGeom>
              <a:blipFill>
                <a:blip r:embed="rId3"/>
                <a:stretch>
                  <a:fillRect t="-8197" r="-121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676CF77D-7582-D5C2-1765-C83FCC6A27F2}"/>
              </a:ext>
            </a:extLst>
          </p:cNvPr>
          <p:cNvSpPr/>
          <p:nvPr/>
        </p:nvSpPr>
        <p:spPr>
          <a:xfrm>
            <a:off x="8248734" y="3935375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639BB-4C7F-8F02-0F32-95CB6AF97A68}"/>
              </a:ext>
            </a:extLst>
          </p:cNvPr>
          <p:cNvSpPr txBox="1"/>
          <p:nvPr/>
        </p:nvSpPr>
        <p:spPr>
          <a:xfrm>
            <a:off x="5298562" y="3330531"/>
            <a:ext cx="942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Rust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1CDF3-AF6A-0C04-1D9D-878917B670EC}"/>
              </a:ext>
            </a:extLst>
          </p:cNvPr>
          <p:cNvSpPr txBox="1"/>
          <p:nvPr/>
        </p:nvSpPr>
        <p:spPr>
          <a:xfrm>
            <a:off x="7962563" y="1610315"/>
            <a:ext cx="302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Semantics of SQL (e.g., NULLs)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0878A1-A88B-CDA3-EB33-4C8B10D569AE}"/>
              </a:ext>
            </a:extLst>
          </p:cNvPr>
          <p:cNvCxnSpPr>
            <a:endCxn id="33" idx="3"/>
          </p:cNvCxnSpPr>
          <p:nvPr/>
        </p:nvCxnSpPr>
        <p:spPr>
          <a:xfrm flipH="1">
            <a:off x="7539683" y="1755249"/>
            <a:ext cx="359749" cy="38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BA0409-5271-0209-D6C5-6BBF2FEF5083}"/>
              </a:ext>
            </a:extLst>
          </p:cNvPr>
          <p:cNvSpPr txBox="1"/>
          <p:nvPr/>
        </p:nvSpPr>
        <p:spPr>
          <a:xfrm>
            <a:off x="8092035" y="5048506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Language-independent streaming lib</a:t>
            </a:r>
          </a:p>
          <a:p>
            <a:r>
              <a:rPr lang="en-US" dirty="0">
                <a:hlinkClick r:id="rId4"/>
              </a:rPr>
              <a:t>https://github.com/feldera/feldera</a:t>
            </a:r>
            <a:r>
              <a:rPr lang="en-US" dirty="0"/>
              <a:t> 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52C711-D317-D8CC-AD95-A22631FD56C1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flipH="1" flipV="1">
            <a:off x="7519131" y="5080383"/>
            <a:ext cx="572904" cy="291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8027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</a:t>
            </a:r>
            <a:r>
              <a:rPr lang="en-US" dirty="0" err="1"/>
              <a:t>stream_distinct_count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File: count.rs</a:t>
            </a:r>
          </a:p>
          <a:p>
            <a:r>
              <a:rPr lang="en-US" dirty="0"/>
              <a:t>Method: </a:t>
            </a:r>
            <a:r>
              <a:rPr lang="en-US" dirty="0" err="1"/>
              <a:t>distinct_count</a:t>
            </a:r>
            <a:r>
              <a:rPr lang="en-US" dirty="0"/>
              <a:t>(), </a:t>
            </a:r>
            <a:r>
              <a:rPr lang="en-US" dirty="0" err="1"/>
              <a:t>distinct_count_generic</a:t>
            </a:r>
            <a:r>
              <a:rPr lang="en-US" dirty="0"/>
              <a:t>()</a:t>
            </a:r>
          </a:p>
          <a:p>
            <a:r>
              <a:rPr lang="en-US" dirty="0"/>
              <a:t>Inputs: IndexedZSet</a:t>
            </a:r>
          </a:p>
          <a:p>
            <a:r>
              <a:rPr lang="en-US" dirty="0"/>
              <a:t>Output: ZSet 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Count weights in input stream</a:t>
            </a:r>
          </a:p>
          <a:p>
            <a:r>
              <a:rPr lang="en-US" dirty="0"/>
              <a:t>Primitive: no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002ADC-B7E8-B876-6DC9-49BD1590051D}"/>
              </a:ext>
            </a:extLst>
          </p:cNvPr>
          <p:cNvSpPr/>
          <p:nvPr/>
        </p:nvSpPr>
        <p:spPr>
          <a:xfrm>
            <a:off x="7972286" y="1568469"/>
            <a:ext cx="1011313" cy="51430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Distinct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75EE33-A4A8-D202-6521-4EA330221CC6}"/>
              </a:ext>
            </a:extLst>
          </p:cNvPr>
          <p:cNvSpPr/>
          <p:nvPr/>
        </p:nvSpPr>
        <p:spPr>
          <a:xfrm>
            <a:off x="9229292" y="1568472"/>
            <a:ext cx="829108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7A07E8-8C8C-D07D-94A5-F70040B9E0E8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577005" y="1825623"/>
            <a:ext cx="39528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1CCE1C2C-EDCA-9DAE-3ADF-6AE7C98162C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983599" y="1825623"/>
            <a:ext cx="245693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E705C9-706A-FEAF-E60C-0C9F62AA195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0058400" y="1825623"/>
            <a:ext cx="291830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AF4D925-8A91-631C-2423-B25C8D17A358}"/>
              </a:ext>
            </a:extLst>
          </p:cNvPr>
          <p:cNvSpPr txBox="1"/>
          <p:nvPr/>
        </p:nvSpPr>
        <p:spPr>
          <a:xfrm>
            <a:off x="7577005" y="1271624"/>
            <a:ext cx="165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stream_distinct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EE55B9-5809-2D20-6818-FEC7747B31DB}"/>
              </a:ext>
            </a:extLst>
          </p:cNvPr>
          <p:cNvSpPr txBox="1"/>
          <p:nvPr/>
        </p:nvSpPr>
        <p:spPr>
          <a:xfrm>
            <a:off x="9294290" y="1251564"/>
            <a:ext cx="74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9FC97C-FE02-6CD5-18A2-4326F336CEE2}"/>
              </a:ext>
            </a:extLst>
          </p:cNvPr>
          <p:cNvSpPr/>
          <p:nvPr/>
        </p:nvSpPr>
        <p:spPr>
          <a:xfrm>
            <a:off x="10351851" y="1573816"/>
            <a:ext cx="1247642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Aggregate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D062A56-5726-706C-F48D-64A7E72E904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1599493" y="1825623"/>
            <a:ext cx="295503" cy="53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50B3482-1246-79CC-F5A5-7B2AA0356845}"/>
              </a:ext>
            </a:extLst>
          </p:cNvPr>
          <p:cNvSpPr/>
          <p:nvPr/>
        </p:nvSpPr>
        <p:spPr>
          <a:xfrm>
            <a:off x="9144000" y="1251564"/>
            <a:ext cx="2605081" cy="114289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A082DE-DA49-A383-6E0C-EA19CC093A45}"/>
              </a:ext>
            </a:extLst>
          </p:cNvPr>
          <p:cNvSpPr txBox="1"/>
          <p:nvPr/>
        </p:nvSpPr>
        <p:spPr>
          <a:xfrm>
            <a:off x="9072198" y="852560"/>
            <a:ext cx="25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stream_aggregate_linear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9870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66" y="365125"/>
            <a:ext cx="4035380" cy="1325563"/>
          </a:xfrm>
        </p:spPr>
        <p:txBody>
          <a:bodyPr/>
          <a:lstStyle/>
          <a:p>
            <a:r>
              <a:rPr lang="en-US" dirty="0"/>
              <a:t>Method: </a:t>
            </a:r>
            <a:br>
              <a:rPr lang="en-US" dirty="0"/>
            </a:br>
            <a:r>
              <a:rPr lang="en-US" dirty="0" err="1"/>
              <a:t>weighted_count</a:t>
            </a:r>
            <a:endParaRPr lang="en-US" dirty="0">
              <a:cs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32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File: count.rs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weighted_count</a:t>
                </a:r>
                <a:r>
                  <a:rPr lang="en-US" dirty="0"/>
                  <a:t>(aggregator), </a:t>
                </a:r>
                <a:r>
                  <a:rPr lang="en-US" dirty="0" err="1"/>
                  <a:t>weighted_count_generic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IndexedZSet</a:t>
                </a:r>
              </a:p>
              <a:p>
                <a:r>
                  <a:rPr lang="en-US" dirty="0"/>
                  <a:t>Output: ZSet 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Various specializations of </a:t>
                </a:r>
                <a:r>
                  <a:rPr lang="en-US" dirty="0" err="1"/>
                  <a:t>aggregate_linear</a:t>
                </a:r>
                <a:r>
                  <a:rPr lang="en-US" dirty="0"/>
                  <a:t>* functions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O(|input|) </a:t>
                </a:r>
              </a:p>
              <a:p>
                <a:r>
                  <a:rPr lang="en-US" dirty="0"/>
                  <a:t>Space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3244"/>
              </a:xfrm>
              <a:blipFill>
                <a:blip r:embed="rId2"/>
                <a:stretch>
                  <a:fillRect l="-1043" t="-2785" b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A30B11-12DA-8F55-943E-5530A455B3CC}"/>
                  </a:ext>
                </a:extLst>
              </p:cNvPr>
              <p:cNvSpPr/>
              <p:nvPr/>
            </p:nvSpPr>
            <p:spPr>
              <a:xfrm>
                <a:off x="6037101" y="931083"/>
                <a:ext cx="563064" cy="5143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8A30B11-12DA-8F55-943E-5530A455B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101" y="931083"/>
                <a:ext cx="563064" cy="514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2AD229B3-7B3D-ECE9-539F-74EF2CE3A607}"/>
              </a:ext>
            </a:extLst>
          </p:cNvPr>
          <p:cNvSpPr/>
          <p:nvPr/>
        </p:nvSpPr>
        <p:spPr>
          <a:xfrm>
            <a:off x="7046007" y="931083"/>
            <a:ext cx="2313833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AggregateIncremental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9232AB0-BDEC-31B6-1323-6EA3456E440F}"/>
              </a:ext>
            </a:extLst>
          </p:cNvPr>
          <p:cNvCxnSpPr>
            <a:cxnSpLocks/>
            <a:stCxn id="7" idx="3"/>
            <a:endCxn id="12" idx="1"/>
          </p:cNvCxnSpPr>
          <p:nvPr/>
        </p:nvCxnSpPr>
        <p:spPr>
          <a:xfrm>
            <a:off x="5641819" y="1181751"/>
            <a:ext cx="395282" cy="64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5">
            <a:extLst>
              <a:ext uri="{FF2B5EF4-FFF2-40B4-BE49-F238E27FC236}">
                <a16:creationId xmlns:a16="http://schemas.microsoft.com/office/drawing/2014/main" id="{CF26EDEE-686B-7224-A2D1-EFD0D9CBB01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6600165" y="1188236"/>
            <a:ext cx="445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F3F4AA1-93F0-6EC7-5C96-F8305C5994C6}"/>
              </a:ext>
            </a:extLst>
          </p:cNvPr>
          <p:cNvCxnSpPr>
            <a:cxnSpLocks/>
            <a:stCxn id="7" idx="3"/>
            <a:endCxn id="13" idx="0"/>
          </p:cNvCxnSpPr>
          <p:nvPr/>
        </p:nvCxnSpPr>
        <p:spPr>
          <a:xfrm flipV="1">
            <a:off x="5641819" y="931083"/>
            <a:ext cx="2561105" cy="250668"/>
          </a:xfrm>
          <a:prstGeom prst="bentConnector4">
            <a:avLst>
              <a:gd name="adj1" fmla="val 5654"/>
              <a:gd name="adj2" fmla="val 1911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BD09BA-36CB-B420-3434-B9DE1837347C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>
            <a:off x="9359840" y="1188236"/>
            <a:ext cx="392416" cy="1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9F306C6-B7DE-483E-195A-72187BCF1C36}"/>
              </a:ext>
            </a:extLst>
          </p:cNvPr>
          <p:cNvSpPr/>
          <p:nvPr/>
        </p:nvSpPr>
        <p:spPr>
          <a:xfrm>
            <a:off x="9752256" y="932593"/>
            <a:ext cx="902315" cy="5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Upsert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CA3A7B6-3575-216D-1E6C-7C408D8CBE3C}"/>
                  </a:ext>
                </a:extLst>
              </p:cNvPr>
              <p:cNvSpPr/>
              <p:nvPr/>
            </p:nvSpPr>
            <p:spPr>
              <a:xfrm>
                <a:off x="11214490" y="932594"/>
                <a:ext cx="49949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CA3A7B6-3575-216D-1E6C-7C408D8C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490" y="932594"/>
                <a:ext cx="499496" cy="514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5">
            <a:extLst>
              <a:ext uri="{FF2B5EF4-FFF2-40B4-BE49-F238E27FC236}">
                <a16:creationId xmlns:a16="http://schemas.microsoft.com/office/drawing/2014/main" id="{33DE5D92-5FB2-34C5-DBE5-148E46535E9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10654571" y="1189746"/>
            <a:ext cx="559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9">
            <a:extLst>
              <a:ext uri="{FF2B5EF4-FFF2-40B4-BE49-F238E27FC236}">
                <a16:creationId xmlns:a16="http://schemas.microsoft.com/office/drawing/2014/main" id="{EA8CCC77-CE97-5BEE-E615-E37137C0191A}"/>
              </a:ext>
            </a:extLst>
          </p:cNvPr>
          <p:cNvCxnSpPr>
            <a:cxnSpLocks/>
            <a:stCxn id="19" idx="3"/>
            <a:endCxn id="22" idx="3"/>
          </p:cNvCxnSpPr>
          <p:nvPr/>
        </p:nvCxnSpPr>
        <p:spPr>
          <a:xfrm flipH="1">
            <a:off x="11472297" y="1189747"/>
            <a:ext cx="241689" cy="672347"/>
          </a:xfrm>
          <a:prstGeom prst="bentConnector3">
            <a:avLst>
              <a:gd name="adj1" fmla="val -945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E212219-FFC8-02E5-B578-2D48121689AF}"/>
                  </a:ext>
                </a:extLst>
              </p:cNvPr>
              <p:cNvSpPr/>
              <p:nvPr/>
            </p:nvSpPr>
            <p:spPr>
              <a:xfrm>
                <a:off x="10791534" y="1666280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E212219-FFC8-02E5-B578-2D48121689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534" y="1666280"/>
                <a:ext cx="680763" cy="391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B6169CE5-659B-378F-45B8-11FA1650DFA1}"/>
              </a:ext>
            </a:extLst>
          </p:cNvPr>
          <p:cNvCxnSpPr>
            <a:cxnSpLocks/>
            <a:stCxn id="22" idx="1"/>
            <a:endCxn id="18" idx="2"/>
          </p:cNvCxnSpPr>
          <p:nvPr/>
        </p:nvCxnSpPr>
        <p:spPr>
          <a:xfrm rot="10800000">
            <a:off x="10203414" y="1446900"/>
            <a:ext cx="588120" cy="41519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9">
            <a:extLst>
              <a:ext uri="{FF2B5EF4-FFF2-40B4-BE49-F238E27FC236}">
                <a16:creationId xmlns:a16="http://schemas.microsoft.com/office/drawing/2014/main" id="{61091C60-7082-B79F-A087-EAAD5068B7A5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0654571" y="592144"/>
            <a:ext cx="1537429" cy="597602"/>
          </a:xfrm>
          <a:prstGeom prst="bentConnector3">
            <a:avLst>
              <a:gd name="adj1" fmla="val 1462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4E0CA81-A457-2766-C057-E81724FC2E66}"/>
              </a:ext>
            </a:extLst>
          </p:cNvPr>
          <p:cNvSpPr/>
          <p:nvPr/>
        </p:nvSpPr>
        <p:spPr>
          <a:xfrm>
            <a:off x="9550847" y="406847"/>
            <a:ext cx="2515242" cy="180766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7AD61E-DA30-76F2-7C7B-D4EC0A744A78}"/>
              </a:ext>
            </a:extLst>
          </p:cNvPr>
          <p:cNvSpPr/>
          <p:nvPr/>
        </p:nvSpPr>
        <p:spPr>
          <a:xfrm>
            <a:off x="5708004" y="273917"/>
            <a:ext cx="6437000" cy="202618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37B7C1-433C-2912-90EF-6CB5D7128F35}"/>
              </a:ext>
            </a:extLst>
          </p:cNvPr>
          <p:cNvSpPr txBox="1"/>
          <p:nvPr/>
        </p:nvSpPr>
        <p:spPr>
          <a:xfrm>
            <a:off x="5977840" y="169184"/>
            <a:ext cx="111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aggregate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C5384C-0C7B-AE68-4DCC-2188EB250DDD}"/>
              </a:ext>
            </a:extLst>
          </p:cNvPr>
          <p:cNvSpPr txBox="1"/>
          <p:nvPr/>
        </p:nvSpPr>
        <p:spPr>
          <a:xfrm>
            <a:off x="9533417" y="1886897"/>
            <a:ext cx="78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upsert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EF7D13-4F69-8A34-8257-E053F96A6D11}"/>
              </a:ext>
            </a:extLst>
          </p:cNvPr>
          <p:cNvSpPr/>
          <p:nvPr/>
        </p:nvSpPr>
        <p:spPr>
          <a:xfrm>
            <a:off x="4727643" y="953361"/>
            <a:ext cx="914176" cy="4567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Apply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6CED12-B859-F3FF-6F61-B2359C8D073C}"/>
              </a:ext>
            </a:extLst>
          </p:cNvPr>
          <p:cNvSpPr txBox="1"/>
          <p:nvPr/>
        </p:nvSpPr>
        <p:spPr>
          <a:xfrm>
            <a:off x="4844388" y="654088"/>
            <a:ext cx="74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21718C-B253-8510-5AFD-60754E2E17D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332361" y="1181751"/>
            <a:ext cx="395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79862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22157C-C17B-B4E0-20AE-28BECBF9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560435" cy="1325563"/>
          </a:xfrm>
        </p:spPr>
        <p:txBody>
          <a:bodyPr/>
          <a:lstStyle/>
          <a:p>
            <a:r>
              <a:rPr lang="en-US" dirty="0"/>
              <a:t>Method:</a:t>
            </a:r>
            <a:br>
              <a:rPr lang="en-US" dirty="0"/>
            </a:br>
            <a:r>
              <a:rPr lang="en-US" dirty="0"/>
              <a:t>average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574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File: aggregate/average.rs</a:t>
                </a:r>
              </a:p>
              <a:p>
                <a:r>
                  <a:rPr lang="en-US" dirty="0"/>
                  <a:t>Method: average()</a:t>
                </a:r>
              </a:p>
              <a:p>
                <a:r>
                  <a:rPr lang="en-US" dirty="0"/>
                  <a:t>Inputs: IndexedZSet</a:t>
                </a:r>
              </a:p>
              <a:p>
                <a:r>
                  <a:rPr lang="en-US" dirty="0"/>
                  <a:t>Output: ZSet 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efficient implementation of average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𝑖𝑛𝑝𝑢𝑡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𝑘𝑒𝑦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5740"/>
              </a:xfrm>
              <a:blipFill>
                <a:blip r:embed="rId2"/>
                <a:stretch>
                  <a:fillRect l="-1043" t="-2872" b="-3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75963-C6D8-17AE-DA60-6B3EFC6C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3B2F80B-AFAF-B386-C917-3F791F2A9F15}"/>
                  </a:ext>
                </a:extLst>
              </p:cNvPr>
              <p:cNvSpPr/>
              <p:nvPr/>
            </p:nvSpPr>
            <p:spPr>
              <a:xfrm>
                <a:off x="4717570" y="1121791"/>
                <a:ext cx="563064" cy="5143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3B2F80B-AFAF-B386-C917-3F791F2A9F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570" y="1121791"/>
                <a:ext cx="563064" cy="514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71B3480-D614-611E-B36C-D5D446EAECAD}"/>
              </a:ext>
            </a:extLst>
          </p:cNvPr>
          <p:cNvSpPr/>
          <p:nvPr/>
        </p:nvSpPr>
        <p:spPr>
          <a:xfrm>
            <a:off x="5726476" y="1121791"/>
            <a:ext cx="2313833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AggregateIncremental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25C64F-3035-7DF8-AEA4-B66B27E52946}"/>
              </a:ext>
            </a:extLst>
          </p:cNvPr>
          <p:cNvCxnSpPr>
            <a:cxnSpLocks/>
            <a:stCxn id="33" idx="3"/>
            <a:endCxn id="2" idx="1"/>
          </p:cNvCxnSpPr>
          <p:nvPr/>
        </p:nvCxnSpPr>
        <p:spPr>
          <a:xfrm flipV="1">
            <a:off x="4448717" y="1378944"/>
            <a:ext cx="268853" cy="118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5">
            <a:extLst>
              <a:ext uri="{FF2B5EF4-FFF2-40B4-BE49-F238E27FC236}">
                <a16:creationId xmlns:a16="http://schemas.microsoft.com/office/drawing/2014/main" id="{AB747784-115C-600A-6141-0018B116E481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280634" y="1378944"/>
            <a:ext cx="44584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FC12475-AABC-1EF0-2567-DF9B9CEDDCF5}"/>
              </a:ext>
            </a:extLst>
          </p:cNvPr>
          <p:cNvCxnSpPr>
            <a:cxnSpLocks/>
            <a:endCxn id="3" idx="0"/>
          </p:cNvCxnSpPr>
          <p:nvPr/>
        </p:nvCxnSpPr>
        <p:spPr>
          <a:xfrm flipV="1">
            <a:off x="4439336" y="1121791"/>
            <a:ext cx="2444057" cy="257152"/>
          </a:xfrm>
          <a:prstGeom prst="bentConnector4">
            <a:avLst>
              <a:gd name="adj1" fmla="val 3751"/>
              <a:gd name="adj2" fmla="val 1888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F316D0-1919-DBA4-EE69-06557926298C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8040309" y="1378944"/>
            <a:ext cx="392416" cy="15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B18711D-9D1D-5356-1E7E-3456A7314221}"/>
              </a:ext>
            </a:extLst>
          </p:cNvPr>
          <p:cNvSpPr/>
          <p:nvPr/>
        </p:nvSpPr>
        <p:spPr>
          <a:xfrm>
            <a:off x="8432725" y="1123301"/>
            <a:ext cx="902315" cy="5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Upsert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043E8E-81CC-9CD5-10FF-29A3C9171149}"/>
                  </a:ext>
                </a:extLst>
              </p:cNvPr>
              <p:cNvSpPr/>
              <p:nvPr/>
            </p:nvSpPr>
            <p:spPr>
              <a:xfrm>
                <a:off x="9894959" y="1123302"/>
                <a:ext cx="49949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043E8E-81CC-9CD5-10FF-29A3C9171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4959" y="1123302"/>
                <a:ext cx="499496" cy="514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5">
            <a:extLst>
              <a:ext uri="{FF2B5EF4-FFF2-40B4-BE49-F238E27FC236}">
                <a16:creationId xmlns:a16="http://schemas.microsoft.com/office/drawing/2014/main" id="{0A9FC775-9FCE-7CE0-D68F-E516608B91EF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9335040" y="1380454"/>
            <a:ext cx="5599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9">
            <a:extLst>
              <a:ext uri="{FF2B5EF4-FFF2-40B4-BE49-F238E27FC236}">
                <a16:creationId xmlns:a16="http://schemas.microsoft.com/office/drawing/2014/main" id="{45F0FE88-AC96-5D24-42A6-4139F14704B9}"/>
              </a:ext>
            </a:extLst>
          </p:cNvPr>
          <p:cNvCxnSpPr>
            <a:cxnSpLocks/>
            <a:stCxn id="15" idx="3"/>
            <a:endCxn id="19" idx="3"/>
          </p:cNvCxnSpPr>
          <p:nvPr/>
        </p:nvCxnSpPr>
        <p:spPr>
          <a:xfrm flipH="1">
            <a:off x="10152766" y="1380455"/>
            <a:ext cx="241689" cy="672347"/>
          </a:xfrm>
          <a:prstGeom prst="bentConnector3">
            <a:avLst>
              <a:gd name="adj1" fmla="val -945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B5DA29-E2AC-3346-7E59-C5EC8AF2AF67}"/>
                  </a:ext>
                </a:extLst>
              </p:cNvPr>
              <p:cNvSpPr/>
              <p:nvPr/>
            </p:nvSpPr>
            <p:spPr>
              <a:xfrm>
                <a:off x="9472003" y="1856988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B5DA29-E2AC-3346-7E59-C5EC8AF2A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003" y="1856988"/>
                <a:ext cx="680763" cy="391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9">
            <a:extLst>
              <a:ext uri="{FF2B5EF4-FFF2-40B4-BE49-F238E27FC236}">
                <a16:creationId xmlns:a16="http://schemas.microsoft.com/office/drawing/2014/main" id="{963ACA6E-F105-AC82-3570-46E07C5B4184}"/>
              </a:ext>
            </a:extLst>
          </p:cNvPr>
          <p:cNvCxnSpPr>
            <a:cxnSpLocks/>
            <a:stCxn id="19" idx="1"/>
            <a:endCxn id="14" idx="2"/>
          </p:cNvCxnSpPr>
          <p:nvPr/>
        </p:nvCxnSpPr>
        <p:spPr>
          <a:xfrm rot="10800000">
            <a:off x="8883883" y="1637608"/>
            <a:ext cx="588120" cy="41519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9">
            <a:extLst>
              <a:ext uri="{FF2B5EF4-FFF2-40B4-BE49-F238E27FC236}">
                <a16:creationId xmlns:a16="http://schemas.microsoft.com/office/drawing/2014/main" id="{C9D56FD0-75AA-18AD-29B3-2CF66867BD14}"/>
              </a:ext>
            </a:extLst>
          </p:cNvPr>
          <p:cNvCxnSpPr>
            <a:cxnSpLocks/>
            <a:stCxn id="14" idx="3"/>
            <a:endCxn id="24" idx="1"/>
          </p:cNvCxnSpPr>
          <p:nvPr/>
        </p:nvCxnSpPr>
        <p:spPr>
          <a:xfrm flipV="1">
            <a:off x="9335040" y="864638"/>
            <a:ext cx="1691171" cy="515816"/>
          </a:xfrm>
          <a:prstGeom prst="bentConnector3">
            <a:avLst>
              <a:gd name="adj1" fmla="val 1498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31F88E1-DB00-4F39-CABC-4378E9666A85}"/>
              </a:ext>
            </a:extLst>
          </p:cNvPr>
          <p:cNvSpPr/>
          <p:nvPr/>
        </p:nvSpPr>
        <p:spPr>
          <a:xfrm>
            <a:off x="8231316" y="597555"/>
            <a:ext cx="2515242" cy="180766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9DB1F9-2D14-17FD-E532-37B006652891}"/>
              </a:ext>
            </a:extLst>
          </p:cNvPr>
          <p:cNvSpPr/>
          <p:nvPr/>
        </p:nvSpPr>
        <p:spPr>
          <a:xfrm>
            <a:off x="11026211" y="607485"/>
            <a:ext cx="902315" cy="5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Apply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6E9A7E3-CB1A-797D-676E-0DCA5BBB8EEB}"/>
              </a:ext>
            </a:extLst>
          </p:cNvPr>
          <p:cNvSpPr/>
          <p:nvPr/>
        </p:nvSpPr>
        <p:spPr>
          <a:xfrm>
            <a:off x="3442086" y="197720"/>
            <a:ext cx="7456873" cy="2307411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018510-C8D3-851E-62F1-516CD824734C}"/>
              </a:ext>
            </a:extLst>
          </p:cNvPr>
          <p:cNvSpPr txBox="1"/>
          <p:nvPr/>
        </p:nvSpPr>
        <p:spPr>
          <a:xfrm>
            <a:off x="4717570" y="197720"/>
            <a:ext cx="1943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aggregate_linear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F6B0F5-3806-4BF1-CCF9-2A1B74E6FB23}"/>
              </a:ext>
            </a:extLst>
          </p:cNvPr>
          <p:cNvSpPr txBox="1"/>
          <p:nvPr/>
        </p:nvSpPr>
        <p:spPr>
          <a:xfrm>
            <a:off x="8309866" y="597555"/>
            <a:ext cx="9817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upsert</a:t>
            </a:r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90348A-3283-D91E-4138-F14B4B904567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260136" y="1390809"/>
            <a:ext cx="2862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4DC185D-7654-B99C-D96D-9D3ABCBA856B}"/>
              </a:ext>
            </a:extLst>
          </p:cNvPr>
          <p:cNvSpPr/>
          <p:nvPr/>
        </p:nvSpPr>
        <p:spPr>
          <a:xfrm>
            <a:off x="3546402" y="1133656"/>
            <a:ext cx="902315" cy="51430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Apply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16145F-60BF-CB7C-6C31-74C6E3AD63BB}"/>
              </a:ext>
            </a:extLst>
          </p:cNvPr>
          <p:cNvSpPr txBox="1"/>
          <p:nvPr/>
        </p:nvSpPr>
        <p:spPr>
          <a:xfrm>
            <a:off x="3515945" y="782571"/>
            <a:ext cx="74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</a:t>
            </a:r>
          </a:p>
        </p:txBody>
      </p:sp>
    </p:spTree>
    <p:extLst>
      <p:ext uri="{BB962C8B-B14F-4D97-AF65-F5344CB8AC3E}">
        <p14:creationId xmlns:p14="http://schemas.microsoft.com/office/powerpoint/2010/main" val="244168091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distinct()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distinct.rs</a:t>
                </a:r>
              </a:p>
              <a:p>
                <a:r>
                  <a:rPr lang="en-US" dirty="0"/>
                  <a:t>Method: distinct()</a:t>
                </a:r>
              </a:p>
              <a:p>
                <a:r>
                  <a:rPr lang="en-US" dirty="0"/>
                  <a:t>Inputs: Any 1</a:t>
                </a:r>
              </a:p>
              <a:p>
                <a:r>
                  <a:rPr lang="en-US" dirty="0"/>
                  <a:t>Output:  Same as input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Version of distinct that operates on changes (H from the paper).</a:t>
                </a:r>
                <a:br>
                  <a:rPr lang="en-US" dirty="0"/>
                </a:br>
                <a:r>
                  <a:rPr lang="en-US" dirty="0"/>
                  <a:t>The Total version is used in the outermost circuit scope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O(|input|), space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69A831-8968-E90C-BC96-553321CA0159}"/>
                  </a:ext>
                </a:extLst>
              </p:cNvPr>
              <p:cNvSpPr/>
              <p:nvPr/>
            </p:nvSpPr>
            <p:spPr>
              <a:xfrm>
                <a:off x="7726595" y="1053703"/>
                <a:ext cx="563064" cy="5143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169A831-8968-E90C-BC96-553321CA0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595" y="1053703"/>
                <a:ext cx="563064" cy="514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4255188-36A4-FCEA-69B8-FE510665C346}"/>
              </a:ext>
            </a:extLst>
          </p:cNvPr>
          <p:cNvSpPr/>
          <p:nvPr/>
        </p:nvSpPr>
        <p:spPr>
          <a:xfrm>
            <a:off x="8957053" y="1053704"/>
            <a:ext cx="2124508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DistinctIncremental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CE6E29-C59D-1F70-8E85-A101FF223EC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331313" y="1310857"/>
            <a:ext cx="395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946FC9B6-9F9A-2B3F-A440-27F0D5F351C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289659" y="1310857"/>
            <a:ext cx="6673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0FC7BD8-CD8C-CDF3-16F5-5EA52734439B}"/>
              </a:ext>
            </a:extLst>
          </p:cNvPr>
          <p:cNvCxnSpPr>
            <a:endCxn id="6" idx="0"/>
          </p:cNvCxnSpPr>
          <p:nvPr/>
        </p:nvCxnSpPr>
        <p:spPr>
          <a:xfrm flipV="1">
            <a:off x="7307144" y="1053704"/>
            <a:ext cx="2712163" cy="257153"/>
          </a:xfrm>
          <a:prstGeom prst="bentConnector4">
            <a:avLst>
              <a:gd name="adj1" fmla="val 6802"/>
              <a:gd name="adj2" fmla="val 1888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AA0AB-54C9-9A27-0AF3-E9F3AE14331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1081561" y="1310857"/>
            <a:ext cx="2964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8908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Methods: join,</a:t>
            </a:r>
            <a:br>
              <a:rPr lang="en-US" dirty="0"/>
            </a:br>
            <a:r>
              <a:rPr lang="en-US" dirty="0" err="1"/>
              <a:t>join_index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File: join.rs</a:t>
                </a:r>
              </a:p>
              <a:p>
                <a:r>
                  <a:rPr lang="en-US" dirty="0"/>
                  <a:t>Method: join(right, transform), </a:t>
                </a:r>
                <a:r>
                  <a:rPr lang="en-US" dirty="0" err="1"/>
                  <a:t>join_generic</a:t>
                </a:r>
                <a:r>
                  <a:rPr lang="en-US" dirty="0"/>
                  <a:t>(right, transform), </a:t>
                </a:r>
                <a:r>
                  <a:rPr lang="en-US" dirty="0" err="1"/>
                  <a:t>join_index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Any two </a:t>
                </a:r>
                <a:r>
                  <a:rPr lang="en-US" dirty="0" err="1"/>
                  <a:t>IndexedZSets</a:t>
                </a:r>
                <a:r>
                  <a:rPr lang="en-US" dirty="0"/>
                  <a:t> with the same key type and any timestamp</a:t>
                </a:r>
              </a:p>
              <a:p>
                <a:r>
                  <a:rPr lang="en-US" dirty="0"/>
                  <a:t>Output: A ZSet with the same timestamp</a:t>
                </a:r>
              </a:p>
              <a:p>
                <a:r>
                  <a:rPr lang="en-US" dirty="0"/>
                  <a:t>Method parameters: stream, transform to apply to each tuple</a:t>
                </a:r>
              </a:p>
              <a:p>
                <a:r>
                  <a:rPr lang="en-US" dirty="0"/>
                  <a:t>Behavior: correctly computes a lifted join in a circuit with any nesting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×|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𝑟𝑖𝑔h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|+|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𝑙𝑒𝑓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|×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nary>
                      <m:naryPr>
                        <m:chr m:val="∑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𝑟𝑖𝑔h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|+|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𝑙𝑒𝑓</m:t>
                            </m:r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 |)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B9B3293-DF65-1086-44C0-022E5BE87CC5}"/>
                  </a:ext>
                </a:extLst>
              </p:cNvPr>
              <p:cNvSpPr/>
              <p:nvPr/>
            </p:nvSpPr>
            <p:spPr>
              <a:xfrm>
                <a:off x="6735659" y="405165"/>
                <a:ext cx="563064" cy="5143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B9B3293-DF65-1086-44C0-022E5BE87C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59" y="405165"/>
                <a:ext cx="563064" cy="514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79CD058-EEAA-9510-18C9-9732490A7CE6}"/>
              </a:ext>
            </a:extLst>
          </p:cNvPr>
          <p:cNvSpPr/>
          <p:nvPr/>
        </p:nvSpPr>
        <p:spPr>
          <a:xfrm>
            <a:off x="8695719" y="405165"/>
            <a:ext cx="1157242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JoinTrace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87C30D7-AB0D-D1D4-CA66-41744E5247CF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340377" y="662318"/>
            <a:ext cx="395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27997D-9AB4-43BA-2383-6166ED65CB14}"/>
              </a:ext>
            </a:extLst>
          </p:cNvPr>
          <p:cNvCxnSpPr>
            <a:cxnSpLocks/>
            <a:stCxn id="5" idx="3"/>
            <a:endCxn id="24" idx="0"/>
          </p:cNvCxnSpPr>
          <p:nvPr/>
        </p:nvCxnSpPr>
        <p:spPr>
          <a:xfrm>
            <a:off x="7298723" y="662318"/>
            <a:ext cx="1975617" cy="731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A51E41E8-585F-6827-D2E0-9CEF8CEA0C9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298723" y="662318"/>
            <a:ext cx="13969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8A8E38-1BAE-4C83-B6DB-90BB4F4D7231}"/>
                  </a:ext>
                </a:extLst>
              </p:cNvPr>
              <p:cNvSpPr/>
              <p:nvPr/>
            </p:nvSpPr>
            <p:spPr>
              <a:xfrm>
                <a:off x="6735659" y="1389085"/>
                <a:ext cx="563064" cy="5143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8A8E38-1BAE-4C83-B6DB-90BB4F4D7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659" y="1389085"/>
                <a:ext cx="563064" cy="514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812053-62A9-AACE-C27E-CF4B37618019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340377" y="1646238"/>
            <a:ext cx="395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97C81A9-EBFF-FBA6-3CF3-C7B1264E475E}"/>
              </a:ext>
            </a:extLst>
          </p:cNvPr>
          <p:cNvSpPr/>
          <p:nvPr/>
        </p:nvSpPr>
        <p:spPr>
          <a:xfrm>
            <a:off x="8695718" y="1393353"/>
            <a:ext cx="1157243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JoinTrace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7E17A55-1D62-FBDD-EBC7-B931D22EE8B8}"/>
                  </a:ext>
                </a:extLst>
              </p:cNvPr>
              <p:cNvSpPr/>
              <p:nvPr/>
            </p:nvSpPr>
            <p:spPr>
              <a:xfrm>
                <a:off x="7694005" y="1389085"/>
                <a:ext cx="588571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7E17A55-1D62-FBDD-EBC7-B931D22EE8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005" y="1389085"/>
                <a:ext cx="588571" cy="514305"/>
              </a:xfrm>
              <a:prstGeom prst="rect">
                <a:avLst/>
              </a:prstGeom>
              <a:blipFill>
                <a:blip r:embed="rId5"/>
                <a:stretch>
                  <a:fillRect l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6BC203F-1519-6A8B-722B-CDC85E4B2107}"/>
              </a:ext>
            </a:extLst>
          </p:cNvPr>
          <p:cNvCxnSpPr>
            <a:cxnSpLocks/>
            <a:stCxn id="15" idx="3"/>
            <a:endCxn id="25" idx="1"/>
          </p:cNvCxnSpPr>
          <p:nvPr/>
        </p:nvCxnSpPr>
        <p:spPr>
          <a:xfrm>
            <a:off x="7298723" y="1646238"/>
            <a:ext cx="395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47F1C5-A489-D034-E916-F3E133A62212}"/>
              </a:ext>
            </a:extLst>
          </p:cNvPr>
          <p:cNvCxnSpPr>
            <a:cxnSpLocks/>
            <a:stCxn id="25" idx="3"/>
            <a:endCxn id="6" idx="2"/>
          </p:cNvCxnSpPr>
          <p:nvPr/>
        </p:nvCxnSpPr>
        <p:spPr>
          <a:xfrm flipV="1">
            <a:off x="8282576" y="919470"/>
            <a:ext cx="991764" cy="726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486D1C-48B5-DA1A-F2C4-CEEEEF02545F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8282576" y="1646238"/>
            <a:ext cx="413142" cy="4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7868D6D-AE7D-F4C7-D646-19C7585BF36C}"/>
                  </a:ext>
                </a:extLst>
              </p:cNvPr>
              <p:cNvSpPr/>
              <p:nvPr/>
            </p:nvSpPr>
            <p:spPr>
              <a:xfrm>
                <a:off x="10104454" y="838368"/>
                <a:ext cx="53138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7868D6D-AE7D-F4C7-D646-19C7585BF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454" y="838368"/>
                <a:ext cx="531386" cy="514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AFFBB2C-6E21-015A-20C4-C9D2A28A1711}"/>
              </a:ext>
            </a:extLst>
          </p:cNvPr>
          <p:cNvCxnSpPr>
            <a:cxnSpLocks/>
            <a:stCxn id="24" idx="3"/>
            <a:endCxn id="46" idx="2"/>
          </p:cNvCxnSpPr>
          <p:nvPr/>
        </p:nvCxnSpPr>
        <p:spPr>
          <a:xfrm flipV="1">
            <a:off x="9852961" y="1352673"/>
            <a:ext cx="517186" cy="2978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3F7FA8-EB03-E697-E89B-FF9338D8865A}"/>
              </a:ext>
            </a:extLst>
          </p:cNvPr>
          <p:cNvCxnSpPr>
            <a:cxnSpLocks/>
            <a:stCxn id="6" idx="3"/>
            <a:endCxn id="46" idx="0"/>
          </p:cNvCxnSpPr>
          <p:nvPr/>
        </p:nvCxnSpPr>
        <p:spPr>
          <a:xfrm>
            <a:off x="9852961" y="662318"/>
            <a:ext cx="517186" cy="1760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55ABDDC-674E-1E26-0DB2-CC59B73B85E1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0635840" y="1095521"/>
            <a:ext cx="4295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947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054F-53F0-0C79-A905-6AE5F459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68638" cy="1325563"/>
          </a:xfrm>
        </p:spPr>
        <p:txBody>
          <a:bodyPr/>
          <a:lstStyle/>
          <a:p>
            <a:r>
              <a:rPr lang="en-US" dirty="0"/>
              <a:t>Method: antijoin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8C425-483F-8E44-42A0-28DA69E21F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join.rs</a:t>
                </a:r>
              </a:p>
              <a:p>
                <a:r>
                  <a:rPr lang="en-US" dirty="0"/>
                  <a:t>Method: antijoin()</a:t>
                </a:r>
              </a:p>
              <a:p>
                <a:r>
                  <a:rPr lang="en-US" dirty="0"/>
                  <a:t>Inputs: any two </a:t>
                </a:r>
                <a:r>
                  <a:rPr lang="en-US" dirty="0" err="1"/>
                  <a:t>IndexedZSets</a:t>
                </a:r>
                <a:r>
                  <a:rPr lang="en-US" dirty="0"/>
                  <a:t> with the same key type</a:t>
                </a:r>
              </a:p>
              <a:p>
                <a:r>
                  <a:rPr lang="en-US" dirty="0"/>
                  <a:t>Output: same as input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keep items from left collection that have no keys in the right collection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×|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dirty="0"/>
                  <a:t>, space complexity: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E8C425-483F-8E44-42A0-28DA69E21F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B72C6-7596-54FA-2165-75054A529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115</a:t>
            </a:fld>
            <a:endParaRPr lang="en-US" dirty="0"/>
          </a:p>
        </p:txBody>
      </p:sp>
      <p:cxnSp>
        <p:nvCxnSpPr>
          <p:cNvPr id="9" name="Straight Arrow Connector 15">
            <a:extLst>
              <a:ext uri="{FF2B5EF4-FFF2-40B4-BE49-F238E27FC236}">
                <a16:creationId xmlns:a16="http://schemas.microsoft.com/office/drawing/2014/main" id="{53BDDF7D-7AD9-AA95-CCF2-E845E5F36DE6}"/>
              </a:ext>
            </a:extLst>
          </p:cNvPr>
          <p:cNvCxnSpPr>
            <a:cxnSpLocks/>
            <a:stCxn id="32" idx="3"/>
            <a:endCxn id="17" idx="0"/>
          </p:cNvCxnSpPr>
          <p:nvPr/>
        </p:nvCxnSpPr>
        <p:spPr>
          <a:xfrm>
            <a:off x="5322403" y="627568"/>
            <a:ext cx="6030248" cy="20528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485F55-7F39-F20C-F522-A066A6FB1A37}"/>
              </a:ext>
            </a:extLst>
          </p:cNvPr>
          <p:cNvSpPr/>
          <p:nvPr/>
        </p:nvSpPr>
        <p:spPr>
          <a:xfrm>
            <a:off x="5422499" y="1960464"/>
            <a:ext cx="958346" cy="594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Distinct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1623B4B-524D-2639-C17B-1FE2E667BB7D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27217" y="2257657"/>
            <a:ext cx="395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C38019-FF45-95A7-ACFB-52A43CDC0C11}"/>
                  </a:ext>
                </a:extLst>
              </p:cNvPr>
              <p:cNvSpPr/>
              <p:nvPr/>
            </p:nvSpPr>
            <p:spPr>
              <a:xfrm>
                <a:off x="11086958" y="832857"/>
                <a:ext cx="53138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4C38019-FF45-95A7-ACFB-52A43CDC0C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6958" y="832857"/>
                <a:ext cx="531386" cy="5143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2CE7F2-EDE0-AC1D-C49C-7C70AACC41F8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618344" y="1090010"/>
            <a:ext cx="4295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1751CE-5B79-D625-21A3-430DE3637469}"/>
                  </a:ext>
                </a:extLst>
              </p:cNvPr>
              <p:cNvSpPr/>
              <p:nvPr/>
            </p:nvSpPr>
            <p:spPr>
              <a:xfrm>
                <a:off x="6777921" y="1016584"/>
                <a:ext cx="563064" cy="5143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C1751CE-5B79-D625-21A3-430DE3637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921" y="1016584"/>
                <a:ext cx="563064" cy="5143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0689247-CA2F-2E65-D839-F9319B0EA1CD}"/>
              </a:ext>
            </a:extLst>
          </p:cNvPr>
          <p:cNvSpPr/>
          <p:nvPr/>
        </p:nvSpPr>
        <p:spPr>
          <a:xfrm>
            <a:off x="8737981" y="1016584"/>
            <a:ext cx="1157242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JoinTrace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BF2C95-21BE-569B-1D38-154BED8BB0C4}"/>
              </a:ext>
            </a:extLst>
          </p:cNvPr>
          <p:cNvCxnSpPr>
            <a:cxnSpLocks/>
            <a:stCxn id="32" idx="3"/>
            <a:endCxn id="5" idx="1"/>
          </p:cNvCxnSpPr>
          <p:nvPr/>
        </p:nvCxnSpPr>
        <p:spPr>
          <a:xfrm>
            <a:off x="5322403" y="627568"/>
            <a:ext cx="1455518" cy="646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3AABD6-08EA-2C2D-9DBA-43E81E345339}"/>
              </a:ext>
            </a:extLst>
          </p:cNvPr>
          <p:cNvCxnSpPr>
            <a:cxnSpLocks/>
            <a:stCxn id="5" idx="3"/>
            <a:endCxn id="21" idx="0"/>
          </p:cNvCxnSpPr>
          <p:nvPr/>
        </p:nvCxnSpPr>
        <p:spPr>
          <a:xfrm>
            <a:off x="7340985" y="1273737"/>
            <a:ext cx="1975617" cy="7310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5">
            <a:extLst>
              <a:ext uri="{FF2B5EF4-FFF2-40B4-BE49-F238E27FC236}">
                <a16:creationId xmlns:a16="http://schemas.microsoft.com/office/drawing/2014/main" id="{96AA01E2-C34B-F99F-BD8E-0D6C60C337E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40985" y="1273737"/>
            <a:ext cx="13969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5EC84BB-37D0-89EF-E164-E67C29C11109}"/>
                  </a:ext>
                </a:extLst>
              </p:cNvPr>
              <p:cNvSpPr/>
              <p:nvPr/>
            </p:nvSpPr>
            <p:spPr>
              <a:xfrm>
                <a:off x="6777921" y="2000504"/>
                <a:ext cx="563064" cy="5143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4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5EC84BB-37D0-89EF-E164-E67C29C11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921" y="2000504"/>
                <a:ext cx="563064" cy="5143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790303-87F9-1209-45DD-E31BF0793A01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>
            <a:off x="6380845" y="2257657"/>
            <a:ext cx="3970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C47C6CD-14B7-7A57-FCB9-7B24AF844A6F}"/>
              </a:ext>
            </a:extLst>
          </p:cNvPr>
          <p:cNvSpPr/>
          <p:nvPr/>
        </p:nvSpPr>
        <p:spPr>
          <a:xfrm>
            <a:off x="8737980" y="2004772"/>
            <a:ext cx="1157243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</a:rPr>
              <a:t>JoinTrace</a:t>
            </a: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96E8BF-9733-C5A7-A581-9B0A1C316771}"/>
                  </a:ext>
                </a:extLst>
              </p:cNvPr>
              <p:cNvSpPr/>
              <p:nvPr/>
            </p:nvSpPr>
            <p:spPr>
              <a:xfrm>
                <a:off x="7736267" y="2000504"/>
                <a:ext cx="588571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96E8BF-9733-C5A7-A581-9B0A1C316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267" y="2000504"/>
                <a:ext cx="588571" cy="514305"/>
              </a:xfrm>
              <a:prstGeom prst="rect">
                <a:avLst/>
              </a:prstGeom>
              <a:blipFill>
                <a:blip r:embed="rId6"/>
                <a:stretch>
                  <a:fillRect l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D730B47-36B0-DD34-42EE-8A71F3C15C66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>
            <a:off x="7340985" y="2257657"/>
            <a:ext cx="395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E77DB8-CC84-4A41-95BA-BE5CD25F52BF}"/>
              </a:ext>
            </a:extLst>
          </p:cNvPr>
          <p:cNvCxnSpPr>
            <a:cxnSpLocks/>
            <a:stCxn id="22" idx="3"/>
            <a:endCxn id="6" idx="2"/>
          </p:cNvCxnSpPr>
          <p:nvPr/>
        </p:nvCxnSpPr>
        <p:spPr>
          <a:xfrm flipV="1">
            <a:off x="8324838" y="1530889"/>
            <a:ext cx="991764" cy="7267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CAF560B-104D-632B-2462-D58E46788066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324838" y="2257657"/>
            <a:ext cx="413142" cy="42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F418192-93F5-1E4C-4239-37AD53300175}"/>
                  </a:ext>
                </a:extLst>
              </p:cNvPr>
              <p:cNvSpPr/>
              <p:nvPr/>
            </p:nvSpPr>
            <p:spPr>
              <a:xfrm>
                <a:off x="10146716" y="1510169"/>
                <a:ext cx="53138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F418192-93F5-1E4C-4239-37AD53300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6716" y="1510169"/>
                <a:ext cx="531386" cy="5143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6AF321-3240-3A20-126F-57E67E2D875C}"/>
              </a:ext>
            </a:extLst>
          </p:cNvPr>
          <p:cNvCxnSpPr>
            <a:cxnSpLocks/>
            <a:stCxn id="21" idx="3"/>
            <a:endCxn id="26" idx="2"/>
          </p:cNvCxnSpPr>
          <p:nvPr/>
        </p:nvCxnSpPr>
        <p:spPr>
          <a:xfrm flipV="1">
            <a:off x="9895223" y="2024474"/>
            <a:ext cx="517186" cy="237451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20ADF5-8CCC-9CD3-E3BA-AB2F0BD436E4}"/>
              </a:ext>
            </a:extLst>
          </p:cNvPr>
          <p:cNvCxnSpPr>
            <a:cxnSpLocks/>
            <a:stCxn id="6" idx="3"/>
            <a:endCxn id="26" idx="0"/>
          </p:cNvCxnSpPr>
          <p:nvPr/>
        </p:nvCxnSpPr>
        <p:spPr>
          <a:xfrm>
            <a:off x="9895223" y="1273737"/>
            <a:ext cx="517186" cy="23643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370D59-BB0E-170C-777D-48FE780E867D}"/>
              </a:ext>
            </a:extLst>
          </p:cNvPr>
          <p:cNvCxnSpPr>
            <a:cxnSpLocks/>
            <a:stCxn id="26" idx="3"/>
            <a:endCxn id="17" idx="2"/>
          </p:cNvCxnSpPr>
          <p:nvPr/>
        </p:nvCxnSpPr>
        <p:spPr>
          <a:xfrm flipV="1">
            <a:off x="10678102" y="1347162"/>
            <a:ext cx="674549" cy="42016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4615FFA2-3503-E9FC-054A-602AB662FA29}"/>
              </a:ext>
            </a:extLst>
          </p:cNvPr>
          <p:cNvSpPr/>
          <p:nvPr/>
        </p:nvSpPr>
        <p:spPr>
          <a:xfrm>
            <a:off x="4813540" y="258568"/>
            <a:ext cx="508863" cy="73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59AC30-E00D-1483-F001-0C679D28FEF1}"/>
              </a:ext>
            </a:extLst>
          </p:cNvPr>
          <p:cNvSpPr/>
          <p:nvPr/>
        </p:nvSpPr>
        <p:spPr>
          <a:xfrm>
            <a:off x="6483962" y="868699"/>
            <a:ext cx="4382880" cy="187449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84DA33-E62B-46FE-F6E8-309258510DE0}"/>
              </a:ext>
            </a:extLst>
          </p:cNvPr>
          <p:cNvSpPr txBox="1"/>
          <p:nvPr/>
        </p:nvSpPr>
        <p:spPr>
          <a:xfrm>
            <a:off x="10216772" y="234835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429118255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</a:t>
            </a:r>
            <a:r>
              <a:rPr lang="en-US" dirty="0" err="1"/>
              <a:t>tree_aggregate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1545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File: time_series/radix_tree/tree_aggregate.rs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tree_aggregate</a:t>
                </a:r>
                <a:r>
                  <a:rPr lang="en-US" dirty="0"/>
                  <a:t>(aggregator), </a:t>
                </a:r>
                <a:r>
                  <a:rPr lang="en-US" dirty="0" err="1"/>
                  <a:t>tree_aggregate_generic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IndexedZSet indexed by an integer “timestamp”</a:t>
                </a:r>
              </a:p>
              <a:p>
                <a:r>
                  <a:rPr lang="en-US" dirty="0"/>
                  <a:t>Output: A stream of </a:t>
                </a:r>
                <a:r>
                  <a:rPr lang="en-US" dirty="0" err="1"/>
                  <a:t>RadixTrees</a:t>
                </a:r>
                <a:r>
                  <a:rPr lang="en-US" dirty="0"/>
                  <a:t> (not </a:t>
                </a:r>
                <a:r>
                  <a:rPr lang="en-US" dirty="0" err="1"/>
                  <a:t>ZSets</a:t>
                </a:r>
                <a:r>
                  <a:rPr lang="en-US" dirty="0"/>
                  <a:t>!)</a:t>
                </a:r>
              </a:p>
              <a:p>
                <a:r>
                  <a:rPr lang="en-US" dirty="0"/>
                  <a:t>Method parameters: aggregator</a:t>
                </a:r>
              </a:p>
              <a:p>
                <a:r>
                  <a:rPr lang="en-US" dirty="0"/>
                  <a:t>Behavior: creates a trace of tree changes; internal nodes are aggregates applied to all leaf nodes. 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outer</a:t>
                </a:r>
              </a:p>
              <a:p>
                <a:r>
                  <a:rPr lang="en-US" dirty="0"/>
                  <a:t>Time complexity: O(|input|), </a:t>
                </a:r>
              </a:p>
              <a:p>
                <a:r>
                  <a:rPr lang="en-US" dirty="0"/>
                  <a:t>Space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15457"/>
              </a:xfrm>
              <a:blipFill>
                <a:blip r:embed="rId2"/>
                <a:stretch>
                  <a:fillRect l="-928" t="-3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D5FF6C-BA69-5595-C24D-2BB59D00E58C}"/>
                  </a:ext>
                </a:extLst>
              </p:cNvPr>
              <p:cNvSpPr/>
              <p:nvPr/>
            </p:nvSpPr>
            <p:spPr>
              <a:xfrm>
                <a:off x="6816222" y="1053703"/>
                <a:ext cx="563064" cy="5143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D5FF6C-BA69-5595-C24D-2BB59D00E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222" y="1053703"/>
                <a:ext cx="563064" cy="514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534AC17-989E-ADA4-2C02-CD1126B44011}"/>
              </a:ext>
            </a:extLst>
          </p:cNvPr>
          <p:cNvSpPr/>
          <p:nvPr/>
        </p:nvSpPr>
        <p:spPr>
          <a:xfrm>
            <a:off x="8046680" y="1053704"/>
            <a:ext cx="2124508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RadixTreeAggregate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B73101-7100-D377-A330-ED731C06B64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6420940" y="1310857"/>
            <a:ext cx="395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2BF6C3E9-7704-292D-84FA-DC089A5AF25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379286" y="1310857"/>
            <a:ext cx="6673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92CA8C8-40DB-D8FA-8048-D92F57CC1BE0}"/>
              </a:ext>
            </a:extLst>
          </p:cNvPr>
          <p:cNvCxnSpPr>
            <a:endCxn id="6" idx="0"/>
          </p:cNvCxnSpPr>
          <p:nvPr/>
        </p:nvCxnSpPr>
        <p:spPr>
          <a:xfrm flipV="1">
            <a:off x="6396771" y="1053704"/>
            <a:ext cx="2712163" cy="257153"/>
          </a:xfrm>
          <a:prstGeom prst="bentConnector4">
            <a:avLst>
              <a:gd name="adj1" fmla="val 6802"/>
              <a:gd name="adj2" fmla="val 1888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C59D86-1C3E-B7AE-A5C8-9CA4040EC4C6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10171188" y="1310857"/>
            <a:ext cx="5670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75E950-1968-1710-3FC8-264319A05B83}"/>
                  </a:ext>
                </a:extLst>
              </p:cNvPr>
              <p:cNvSpPr/>
              <p:nvPr/>
            </p:nvSpPr>
            <p:spPr>
              <a:xfrm>
                <a:off x="10738263" y="1053705"/>
                <a:ext cx="49949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575E950-1968-1710-3FC8-264319A05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263" y="1053705"/>
                <a:ext cx="499496" cy="514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9">
            <a:extLst>
              <a:ext uri="{FF2B5EF4-FFF2-40B4-BE49-F238E27FC236}">
                <a16:creationId xmlns:a16="http://schemas.microsoft.com/office/drawing/2014/main" id="{B6B65245-240D-DA78-9629-DF7E6183E287}"/>
              </a:ext>
            </a:extLst>
          </p:cNvPr>
          <p:cNvCxnSpPr>
            <a:cxnSpLocks/>
            <a:stCxn id="14" idx="3"/>
            <a:endCxn id="18" idx="3"/>
          </p:cNvCxnSpPr>
          <p:nvPr/>
        </p:nvCxnSpPr>
        <p:spPr>
          <a:xfrm flipH="1">
            <a:off x="10996070" y="1310858"/>
            <a:ext cx="241689" cy="672347"/>
          </a:xfrm>
          <a:prstGeom prst="bentConnector3">
            <a:avLst>
              <a:gd name="adj1" fmla="val -945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0A95FD-7470-5EF4-19AD-5F4852AE7C4E}"/>
                  </a:ext>
                </a:extLst>
              </p:cNvPr>
              <p:cNvSpPr/>
              <p:nvPr/>
            </p:nvSpPr>
            <p:spPr>
              <a:xfrm>
                <a:off x="10315307" y="1787391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B0A95FD-7470-5EF4-19AD-5F4852AE7C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5307" y="1787391"/>
                <a:ext cx="680763" cy="391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9">
            <a:extLst>
              <a:ext uri="{FF2B5EF4-FFF2-40B4-BE49-F238E27FC236}">
                <a16:creationId xmlns:a16="http://schemas.microsoft.com/office/drawing/2014/main" id="{58C2A7B8-CB80-3FC2-4F07-C82E0AAC0653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9727187" y="1568011"/>
            <a:ext cx="588120" cy="41519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9">
            <a:extLst>
              <a:ext uri="{FF2B5EF4-FFF2-40B4-BE49-F238E27FC236}">
                <a16:creationId xmlns:a16="http://schemas.microsoft.com/office/drawing/2014/main" id="{BF620A30-576E-4422-767F-7DCFF988D51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0171188" y="549789"/>
            <a:ext cx="662689" cy="7610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6945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1953"/>
          </a:xfrm>
        </p:spPr>
        <p:txBody>
          <a:bodyPr/>
          <a:lstStyle/>
          <a:p>
            <a:r>
              <a:rPr lang="en-US" dirty="0"/>
              <a:t>Method: </a:t>
            </a:r>
            <a:r>
              <a:rPr lang="en-US" dirty="0" err="1"/>
              <a:t>partitioned_tree_aggregate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4949" y="2067691"/>
                <a:ext cx="10515600" cy="444983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File: time_series/radix_tree/partitioned_tree_aggregate.rs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partitioned_tree_aggregate</a:t>
                </a:r>
                <a:r>
                  <a:rPr lang="en-US" dirty="0"/>
                  <a:t>(aggregator), </a:t>
                </a:r>
                <a:r>
                  <a:rPr lang="en-US" dirty="0" err="1"/>
                  <a:t>partitioned_tree_aggregate_generic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</a:t>
                </a:r>
                <a:r>
                  <a:rPr lang="en-US" dirty="0" err="1"/>
                  <a:t>PartitionedIndexedZSet</a:t>
                </a:r>
                <a:r>
                  <a:rPr lang="en-US" dirty="0"/>
                  <a:t>: An IndexedZSet where the keys have a pair structure, with “Partition” and “Timestamp” fields</a:t>
                </a:r>
              </a:p>
              <a:p>
                <a:r>
                  <a:rPr lang="en-US" dirty="0"/>
                  <a:t>Output: </a:t>
                </a:r>
                <a:r>
                  <a:rPr lang="en-US" dirty="0" err="1"/>
                  <a:t>PartitionedRadixTree</a:t>
                </a:r>
                <a:endParaRPr lang="en-US" dirty="0"/>
              </a:p>
              <a:p>
                <a:r>
                  <a:rPr lang="en-US" dirty="0"/>
                  <a:t>Method parameters: aggregator</a:t>
                </a:r>
              </a:p>
              <a:p>
                <a:r>
                  <a:rPr lang="en-US" dirty="0"/>
                  <a:t>Behavior: From deltas to a (time series) stream, compute deltas to a radix tree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outer</a:t>
                </a:r>
              </a:p>
              <a:p>
                <a:r>
                  <a:rPr lang="en-US" dirty="0"/>
                  <a:t>Time complexity: O(|input|)</a:t>
                </a:r>
              </a:p>
              <a:p>
                <a:r>
                  <a:rPr lang="en-US" dirty="0"/>
                  <a:t>Space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949" y="2067691"/>
                <a:ext cx="10515600" cy="4449833"/>
              </a:xfrm>
              <a:blipFill>
                <a:blip r:embed="rId2"/>
                <a:stretch>
                  <a:fillRect l="-812" t="-3151" b="-17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41888B-BED3-6A89-9BAC-262898926896}"/>
                  </a:ext>
                </a:extLst>
              </p:cNvPr>
              <p:cNvSpPr/>
              <p:nvPr/>
            </p:nvSpPr>
            <p:spPr>
              <a:xfrm>
                <a:off x="7428508" y="1425231"/>
                <a:ext cx="563064" cy="5143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41888B-BED3-6A89-9BAC-2628989268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508" y="1425231"/>
                <a:ext cx="563064" cy="514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009E3C0-ABC3-E7C5-16CE-E6CFC506799A}"/>
              </a:ext>
            </a:extLst>
          </p:cNvPr>
          <p:cNvSpPr/>
          <p:nvPr/>
        </p:nvSpPr>
        <p:spPr>
          <a:xfrm>
            <a:off x="8658966" y="1425232"/>
            <a:ext cx="2124508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PartitionedRadix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TreeAggregate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0B37ED3-3C76-D7C9-975D-F282EA8B994E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033226" y="1682385"/>
            <a:ext cx="3952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695D8DB7-22FB-3A86-66C6-E14A8CC20C88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991572" y="1682385"/>
            <a:ext cx="6673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FD419DD-605E-24F0-FBAF-E205B9806BF3}"/>
              </a:ext>
            </a:extLst>
          </p:cNvPr>
          <p:cNvCxnSpPr>
            <a:endCxn id="6" idx="0"/>
          </p:cNvCxnSpPr>
          <p:nvPr/>
        </p:nvCxnSpPr>
        <p:spPr>
          <a:xfrm flipV="1">
            <a:off x="7009057" y="1425232"/>
            <a:ext cx="2712163" cy="257153"/>
          </a:xfrm>
          <a:prstGeom prst="bentConnector4">
            <a:avLst>
              <a:gd name="adj1" fmla="val 6802"/>
              <a:gd name="adj2" fmla="val 18889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11E960-0101-C7D9-4953-8F34DE89AD90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0783474" y="1682385"/>
            <a:ext cx="5670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12A3895-8675-3A51-344E-A01EBFD7A470}"/>
                  </a:ext>
                </a:extLst>
              </p:cNvPr>
              <p:cNvSpPr/>
              <p:nvPr/>
            </p:nvSpPr>
            <p:spPr>
              <a:xfrm>
                <a:off x="11350549" y="1425233"/>
                <a:ext cx="49949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12A3895-8675-3A51-344E-A01EBFD7A4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0549" y="1425233"/>
                <a:ext cx="499496" cy="514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A9907106-9776-DB4F-79D2-5CCDED952248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 flipH="1">
            <a:off x="11608356" y="1682386"/>
            <a:ext cx="241689" cy="672347"/>
          </a:xfrm>
          <a:prstGeom prst="bentConnector3">
            <a:avLst>
              <a:gd name="adj1" fmla="val -945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8510AC-53FB-398D-AEDA-E1FE97653ED6}"/>
                  </a:ext>
                </a:extLst>
              </p:cNvPr>
              <p:cNvSpPr/>
              <p:nvPr/>
            </p:nvSpPr>
            <p:spPr>
              <a:xfrm>
                <a:off x="10927593" y="2158919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18510AC-53FB-398D-AEDA-E1FE97653E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593" y="2158919"/>
                <a:ext cx="680763" cy="391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9">
            <a:extLst>
              <a:ext uri="{FF2B5EF4-FFF2-40B4-BE49-F238E27FC236}">
                <a16:creationId xmlns:a16="http://schemas.microsoft.com/office/drawing/2014/main" id="{86C7F373-0BCB-D465-C6B6-39DB4045BFA8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10339473" y="1939539"/>
            <a:ext cx="588120" cy="41519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9">
            <a:extLst>
              <a:ext uri="{FF2B5EF4-FFF2-40B4-BE49-F238E27FC236}">
                <a16:creationId xmlns:a16="http://schemas.microsoft.com/office/drawing/2014/main" id="{8B599051-5522-2531-74FC-8E375BD14A88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0783474" y="921317"/>
            <a:ext cx="662689" cy="7610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85712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871531"/>
          </a:xfrm>
        </p:spPr>
        <p:txBody>
          <a:bodyPr/>
          <a:lstStyle/>
          <a:p>
            <a:r>
              <a:rPr lang="en-US" dirty="0"/>
              <a:t>Method: </a:t>
            </a:r>
            <a:r>
              <a:rPr lang="en-US" dirty="0" err="1"/>
              <a:t>partitioned_rolling_aggregate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9637" y="1160120"/>
                <a:ext cx="10219527" cy="569787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time_series/rolling_aggregate.rs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partitioned_rolling_aggregate</a:t>
                </a:r>
                <a:r>
                  <a:rPr lang="en-US" dirty="0"/>
                  <a:t>(</a:t>
                </a:r>
                <a:br>
                  <a:rPr lang="en-US" dirty="0"/>
                </a:br>
                <a:r>
                  <a:rPr lang="en-US" dirty="0"/>
                  <a:t>aggregator, range), </a:t>
                </a:r>
                <a:br>
                  <a:rPr lang="en-US" dirty="0"/>
                </a:br>
                <a:r>
                  <a:rPr lang="en-US" dirty="0" err="1"/>
                  <a:t>partitioned_rolling_aggregate_generic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stream of </a:t>
                </a:r>
                <a:r>
                  <a:rPr lang="en-US" dirty="0" err="1"/>
                  <a:t>PartitionedIndexedZSet</a:t>
                </a:r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aggregator, interval</a:t>
                </a:r>
              </a:p>
              <a:p>
                <a:r>
                  <a:rPr lang="en-US" dirty="0"/>
                  <a:t>Output: Same as left input</a:t>
                </a:r>
              </a:p>
              <a:p>
                <a:r>
                  <a:rPr lang="en-US" dirty="0"/>
                  <a:t>Method parameters:  aggregator, and an interval description</a:t>
                </a:r>
              </a:p>
              <a:p>
                <a:r>
                  <a:rPr lang="en-US" dirty="0"/>
                  <a:t>Behavior: for each partition and each row aggregate data from the partition around the specified interval around the row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outer</a:t>
                </a:r>
              </a:p>
              <a:p>
                <a:r>
                  <a:rPr lang="en-US" dirty="0"/>
                  <a:t>Time complexity: O(|input|)</a:t>
                </a:r>
              </a:p>
              <a:p>
                <a:r>
                  <a:rPr lang="en-US" dirty="0"/>
                  <a:t>Space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9637" y="1160120"/>
                <a:ext cx="10219527" cy="5697879"/>
              </a:xfrm>
              <a:blipFill>
                <a:blip r:embed="rId2"/>
                <a:stretch>
                  <a:fillRect l="-894" t="-2139" b="-2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144DC50-ACF8-D5D4-3EC9-1B61B85676E6}"/>
                  </a:ext>
                </a:extLst>
              </p:cNvPr>
              <p:cNvSpPr/>
              <p:nvPr/>
            </p:nvSpPr>
            <p:spPr>
              <a:xfrm>
                <a:off x="7428508" y="1425231"/>
                <a:ext cx="563064" cy="5143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144DC50-ACF8-D5D4-3EC9-1B61B85676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508" y="1425231"/>
                <a:ext cx="563064" cy="514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6A6EFF7-2541-FFBF-0C96-92510CC3C1A4}"/>
              </a:ext>
            </a:extLst>
          </p:cNvPr>
          <p:cNvSpPr/>
          <p:nvPr/>
        </p:nvSpPr>
        <p:spPr>
          <a:xfrm>
            <a:off x="8658966" y="1425232"/>
            <a:ext cx="2124508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PartitionedRolling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Aggregate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F79235-1F5E-75B0-B60C-69377B4061D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005548" y="1682384"/>
            <a:ext cx="42296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5">
            <a:extLst>
              <a:ext uri="{FF2B5EF4-FFF2-40B4-BE49-F238E27FC236}">
                <a16:creationId xmlns:a16="http://schemas.microsoft.com/office/drawing/2014/main" id="{0CD115A1-79EE-31DD-F68B-DA22FBAA04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991572" y="1682385"/>
            <a:ext cx="6673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CE9101-3B20-32ED-1F19-BB7D53949C10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7005548" y="1425232"/>
            <a:ext cx="2715672" cy="255092"/>
          </a:xfrm>
          <a:prstGeom prst="bentConnector4">
            <a:avLst>
              <a:gd name="adj1" fmla="val 5967"/>
              <a:gd name="adj2" fmla="val 1896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BA865D-01A2-E5C9-161A-9CF50C9974FE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0783474" y="1682385"/>
            <a:ext cx="56707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9A3991D-ADE6-3A75-7262-D0B4E6DA446D}"/>
                  </a:ext>
                </a:extLst>
              </p:cNvPr>
              <p:cNvSpPr/>
              <p:nvPr/>
            </p:nvSpPr>
            <p:spPr>
              <a:xfrm>
                <a:off x="11350549" y="1425233"/>
                <a:ext cx="49949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9A3991D-ADE6-3A75-7262-D0B4E6DA44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0549" y="1425233"/>
                <a:ext cx="499496" cy="5143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9">
            <a:extLst>
              <a:ext uri="{FF2B5EF4-FFF2-40B4-BE49-F238E27FC236}">
                <a16:creationId xmlns:a16="http://schemas.microsoft.com/office/drawing/2014/main" id="{0898F094-5E1F-53DF-8594-8D64703E3457}"/>
              </a:ext>
            </a:extLst>
          </p:cNvPr>
          <p:cNvCxnSpPr>
            <a:cxnSpLocks/>
            <a:stCxn id="11" idx="3"/>
            <a:endCxn id="13" idx="3"/>
          </p:cNvCxnSpPr>
          <p:nvPr/>
        </p:nvCxnSpPr>
        <p:spPr>
          <a:xfrm flipH="1">
            <a:off x="11608356" y="1682386"/>
            <a:ext cx="241689" cy="672347"/>
          </a:xfrm>
          <a:prstGeom prst="bentConnector3">
            <a:avLst>
              <a:gd name="adj1" fmla="val -945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4CB983-B2B4-8857-D8C4-20F3B2982194}"/>
                  </a:ext>
                </a:extLst>
              </p:cNvPr>
              <p:cNvSpPr/>
              <p:nvPr/>
            </p:nvSpPr>
            <p:spPr>
              <a:xfrm>
                <a:off x="10927593" y="2158919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E4CB983-B2B4-8857-D8C4-20F3B29821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593" y="2158919"/>
                <a:ext cx="680763" cy="391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9">
            <a:extLst>
              <a:ext uri="{FF2B5EF4-FFF2-40B4-BE49-F238E27FC236}">
                <a16:creationId xmlns:a16="http://schemas.microsoft.com/office/drawing/2014/main" id="{3E941E66-A345-7689-48D8-4B620E17D97A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10339473" y="1939539"/>
            <a:ext cx="588120" cy="41519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9">
            <a:extLst>
              <a:ext uri="{FF2B5EF4-FFF2-40B4-BE49-F238E27FC236}">
                <a16:creationId xmlns:a16="http://schemas.microsoft.com/office/drawing/2014/main" id="{6C4EA078-A1CE-FE70-3046-4D6D96F8EE5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0783474" y="921317"/>
            <a:ext cx="662689" cy="7610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AA17A43-1497-A079-DECF-29E040D85B30}"/>
              </a:ext>
            </a:extLst>
          </p:cNvPr>
          <p:cNvSpPr/>
          <p:nvPr/>
        </p:nvSpPr>
        <p:spPr>
          <a:xfrm>
            <a:off x="8557590" y="3239232"/>
            <a:ext cx="2124508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PartitionedRadix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 err="1">
                <a:solidFill>
                  <a:schemeClr val="tx1"/>
                </a:solidFill>
              </a:rPr>
              <a:t>TreeAggregate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2E801FB-D938-2F7D-AFB5-C252D7A3E0ED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6333878" y="2242462"/>
            <a:ext cx="1799618" cy="70822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7759B22-2C5F-23FC-8EC4-1233AE0F0AFD}"/>
              </a:ext>
            </a:extLst>
          </p:cNvPr>
          <p:cNvCxnSpPr>
            <a:cxnSpLocks/>
            <a:stCxn id="17" idx="3"/>
            <a:endCxn id="22" idx="1"/>
          </p:cNvCxnSpPr>
          <p:nvPr/>
        </p:nvCxnSpPr>
        <p:spPr>
          <a:xfrm>
            <a:off x="10682098" y="3496385"/>
            <a:ext cx="567075" cy="103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0E6F48-DA3E-8270-1E72-0E4635B9D953}"/>
                  </a:ext>
                </a:extLst>
              </p:cNvPr>
              <p:cNvSpPr/>
              <p:nvPr/>
            </p:nvSpPr>
            <p:spPr>
              <a:xfrm>
                <a:off x="11249173" y="3249624"/>
                <a:ext cx="499496" cy="51430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E0E6F48-DA3E-8270-1E72-0E4635B9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173" y="3249624"/>
                <a:ext cx="499496" cy="5143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9">
            <a:extLst>
              <a:ext uri="{FF2B5EF4-FFF2-40B4-BE49-F238E27FC236}">
                <a16:creationId xmlns:a16="http://schemas.microsoft.com/office/drawing/2014/main" id="{40102A65-747C-6E05-1E67-33FF816A4180}"/>
              </a:ext>
            </a:extLst>
          </p:cNvPr>
          <p:cNvCxnSpPr>
            <a:cxnSpLocks/>
            <a:stCxn id="22" idx="3"/>
            <a:endCxn id="24" idx="3"/>
          </p:cNvCxnSpPr>
          <p:nvPr/>
        </p:nvCxnSpPr>
        <p:spPr>
          <a:xfrm flipH="1">
            <a:off x="11506980" y="3506777"/>
            <a:ext cx="241689" cy="661956"/>
          </a:xfrm>
          <a:prstGeom prst="bentConnector3">
            <a:avLst>
              <a:gd name="adj1" fmla="val -9458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DCB3EB-7465-6B6B-35B8-4FC6232C546F}"/>
                  </a:ext>
                </a:extLst>
              </p:cNvPr>
              <p:cNvSpPr/>
              <p:nvPr/>
            </p:nvSpPr>
            <p:spPr>
              <a:xfrm>
                <a:off x="10826217" y="3972919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7DCB3EB-7465-6B6B-35B8-4FC6232C54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6217" y="3972919"/>
                <a:ext cx="680763" cy="3916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9">
            <a:extLst>
              <a:ext uri="{FF2B5EF4-FFF2-40B4-BE49-F238E27FC236}">
                <a16:creationId xmlns:a16="http://schemas.microsoft.com/office/drawing/2014/main" id="{669E116E-F8A3-0EEE-66A4-E5C0CBE607A1}"/>
              </a:ext>
            </a:extLst>
          </p:cNvPr>
          <p:cNvCxnSpPr>
            <a:cxnSpLocks/>
            <a:stCxn id="24" idx="1"/>
            <a:endCxn id="17" idx="2"/>
          </p:cNvCxnSpPr>
          <p:nvPr/>
        </p:nvCxnSpPr>
        <p:spPr>
          <a:xfrm rot="10800000">
            <a:off x="9619845" y="3753537"/>
            <a:ext cx="1206373" cy="41519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9">
            <a:extLst>
              <a:ext uri="{FF2B5EF4-FFF2-40B4-BE49-F238E27FC236}">
                <a16:creationId xmlns:a16="http://schemas.microsoft.com/office/drawing/2014/main" id="{F180B6AD-E00F-8952-28B1-F2DAC74AEBC0}"/>
              </a:ext>
            </a:extLst>
          </p:cNvPr>
          <p:cNvCxnSpPr>
            <a:cxnSpLocks/>
            <a:stCxn id="17" idx="3"/>
            <a:endCxn id="6" idx="2"/>
          </p:cNvCxnSpPr>
          <p:nvPr/>
        </p:nvCxnSpPr>
        <p:spPr>
          <a:xfrm flipH="1" flipV="1">
            <a:off x="9721220" y="1939537"/>
            <a:ext cx="960878" cy="1556848"/>
          </a:xfrm>
          <a:prstGeom prst="bentConnector4">
            <a:avLst>
              <a:gd name="adj1" fmla="val -23791"/>
              <a:gd name="adj2" fmla="val 582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9F7E54C-B145-DE0E-7BB4-575ECFE36F57}"/>
              </a:ext>
            </a:extLst>
          </p:cNvPr>
          <p:cNvSpPr/>
          <p:nvPr/>
        </p:nvSpPr>
        <p:spPr>
          <a:xfrm>
            <a:off x="6654576" y="1551748"/>
            <a:ext cx="350972" cy="2571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A8A3BB-61F3-4F4F-0571-F5327819A285}"/>
              </a:ext>
            </a:extLst>
          </p:cNvPr>
          <p:cNvSpPr/>
          <p:nvPr/>
        </p:nvSpPr>
        <p:spPr>
          <a:xfrm>
            <a:off x="7428508" y="2999859"/>
            <a:ext cx="4680243" cy="13949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0F65AB-83AB-5149-BB1A-D046B1557C27}"/>
              </a:ext>
            </a:extLst>
          </p:cNvPr>
          <p:cNvSpPr txBox="1"/>
          <p:nvPr/>
        </p:nvSpPr>
        <p:spPr>
          <a:xfrm>
            <a:off x="9424525" y="2666593"/>
            <a:ext cx="28177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partitioned_tree_aggregate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FD74456-05E6-122C-26DF-1D756E09C9A0}"/>
                  </a:ext>
                </a:extLst>
              </p:cNvPr>
              <p:cNvSpPr/>
              <p:nvPr/>
            </p:nvSpPr>
            <p:spPr>
              <a:xfrm>
                <a:off x="7587800" y="3239230"/>
                <a:ext cx="563064" cy="51430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FD74456-05E6-122C-26DF-1D756E09C9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800" y="3239230"/>
                <a:ext cx="563064" cy="5143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6343934-5FA3-023F-4060-A00D91A1525F}"/>
              </a:ext>
            </a:extLst>
          </p:cNvPr>
          <p:cNvCxnSpPr>
            <a:cxnSpLocks/>
            <a:stCxn id="19" idx="3"/>
            <a:endCxn id="17" idx="1"/>
          </p:cNvCxnSpPr>
          <p:nvPr/>
        </p:nvCxnSpPr>
        <p:spPr>
          <a:xfrm>
            <a:off x="8150864" y="3496384"/>
            <a:ext cx="40672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13008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window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time_series/window.rs</a:t>
                </a:r>
              </a:p>
              <a:p>
                <a:r>
                  <a:rPr lang="en-US" dirty="0"/>
                  <a:t>Method: window(stream, bounds stream)</a:t>
                </a:r>
              </a:p>
              <a:p>
                <a:r>
                  <a:rPr lang="en-US" dirty="0"/>
                  <a:t>Inputs: </a:t>
                </a:r>
                <a:r>
                  <a:rPr lang="en-US" dirty="0" err="1"/>
                  <a:t>IndexedZSets</a:t>
                </a:r>
                <a:r>
                  <a:rPr lang="en-US" dirty="0"/>
                  <a:t>, stream of pairs of keys for left input</a:t>
                </a:r>
              </a:p>
              <a:p>
                <a:r>
                  <a:rPr lang="en-US" dirty="0"/>
                  <a:t>Output: Same as left input</a:t>
                </a:r>
              </a:p>
              <a:p>
                <a:r>
                  <a:rPr lang="en-US" dirty="0"/>
                  <a:t>Method parameters: stream, window bounds</a:t>
                </a:r>
              </a:p>
              <a:p>
                <a:r>
                  <a:rPr lang="en-US" dirty="0"/>
                  <a:t>Behavior: Window bounds are supposed both grow monotonically. The circuit produced emits changes to the current window 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outer</a:t>
                </a:r>
              </a:p>
              <a:p>
                <a:r>
                  <a:rPr lang="en-US" dirty="0"/>
                  <a:t>Time complexity: O(|input|), space complexity: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𝑖𝑛𝑝𝑢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F96F9F-5B48-CDCC-7570-25FD105F2E5D}"/>
                  </a:ext>
                </a:extLst>
              </p:cNvPr>
              <p:cNvSpPr/>
              <p:nvPr/>
            </p:nvSpPr>
            <p:spPr>
              <a:xfrm>
                <a:off x="7693853" y="965086"/>
                <a:ext cx="507552" cy="51430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AF96F9F-5B48-CDCC-7570-25FD105F2E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3853" y="965086"/>
                <a:ext cx="507552" cy="514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03DBB90-AF6A-96FD-3895-40CF04009E14}"/>
              </a:ext>
            </a:extLst>
          </p:cNvPr>
          <p:cNvSpPr/>
          <p:nvPr/>
        </p:nvSpPr>
        <p:spPr>
          <a:xfrm>
            <a:off x="9409864" y="965087"/>
            <a:ext cx="942598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Window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DBAC47E-BA30-62F0-E38D-7F176C89384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202412" y="1222239"/>
            <a:ext cx="4914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E5170E-DF6C-3917-6051-A777A3A06510}"/>
                  </a:ext>
                </a:extLst>
              </p:cNvPr>
              <p:cNvSpPr/>
              <p:nvPr/>
            </p:nvSpPr>
            <p:spPr>
              <a:xfrm>
                <a:off x="8439071" y="1026425"/>
                <a:ext cx="680763" cy="39162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0E5170E-DF6C-3917-6051-A777A3A06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071" y="1026425"/>
                <a:ext cx="680763" cy="391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D0DECD-E2DA-4BB6-C0D7-2C51D054380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8201405" y="1222239"/>
            <a:ext cx="2376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573C592-0202-5B70-709F-81CB7EE6E729}"/>
              </a:ext>
            </a:extLst>
          </p:cNvPr>
          <p:cNvCxnSpPr>
            <a:cxnSpLocks/>
            <a:stCxn id="10" idx="3"/>
            <a:endCxn id="6" idx="1"/>
          </p:cNvCxnSpPr>
          <p:nvPr/>
        </p:nvCxnSpPr>
        <p:spPr>
          <a:xfrm>
            <a:off x="9119834" y="1222239"/>
            <a:ext cx="29003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7090A8-9FDA-0575-9E9C-1D5E9CDAB1A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0352462" y="1222240"/>
            <a:ext cx="3705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E6D2C1E-0135-22BF-B625-8B8BFC992F21}"/>
              </a:ext>
            </a:extLst>
          </p:cNvPr>
          <p:cNvCxnSpPr>
            <a:endCxn id="6" idx="0"/>
          </p:cNvCxnSpPr>
          <p:nvPr/>
        </p:nvCxnSpPr>
        <p:spPr>
          <a:xfrm flipV="1">
            <a:off x="7202412" y="965087"/>
            <a:ext cx="2678751" cy="257152"/>
          </a:xfrm>
          <a:prstGeom prst="bentConnector4">
            <a:avLst>
              <a:gd name="adj1" fmla="val 8571"/>
              <a:gd name="adj2" fmla="val 18889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405C63C5-C7FE-5701-47CE-9114DCD82F4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7216179" y="1479392"/>
            <a:ext cx="2664984" cy="37983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90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6531" y="329184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90774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1332283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SQL parser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(DDL)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264510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8D0FAE-C547-E89E-2366-958ED1BBABDE}"/>
              </a:ext>
            </a:extLst>
          </p:cNvPr>
          <p:cNvSpPr/>
          <p:nvPr/>
        </p:nvSpPr>
        <p:spPr>
          <a:xfrm>
            <a:off x="3069772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SqlToRel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1B6998-96B9-BD33-7D3C-4B099EF7EDE3}"/>
              </a:ext>
            </a:extLst>
          </p:cNvPr>
          <p:cNvSpPr/>
          <p:nvPr/>
        </p:nvSpPr>
        <p:spPr>
          <a:xfrm>
            <a:off x="438271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B360E7-F941-C4ED-275F-770351973D11}"/>
              </a:ext>
            </a:extLst>
          </p:cNvPr>
          <p:cNvSpPr/>
          <p:nvPr/>
        </p:nvSpPr>
        <p:spPr>
          <a:xfrm>
            <a:off x="4807389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Optimize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(Hep)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2C23F02-FEEF-1612-4445-C861CBC6C28D}"/>
              </a:ext>
            </a:extLst>
          </p:cNvPr>
          <p:cNvSpPr/>
          <p:nvPr/>
        </p:nvSpPr>
        <p:spPr>
          <a:xfrm>
            <a:off x="6120207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D4B2CD7-95CB-FFA5-AB4E-A6AA4910F6A0}"/>
              </a:ext>
            </a:extLst>
          </p:cNvPr>
          <p:cNvSpPr/>
          <p:nvPr/>
        </p:nvSpPr>
        <p:spPr>
          <a:xfrm>
            <a:off x="6544750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CalciteTo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DBSP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AD64BD7-FB45-5DE7-88EF-F6688ED9D3EE}"/>
              </a:ext>
            </a:extLst>
          </p:cNvPr>
          <p:cNvSpPr/>
          <p:nvPr/>
        </p:nvSpPr>
        <p:spPr>
          <a:xfrm>
            <a:off x="785756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219E7CA-CDE0-56FB-9462-36130AC4A1D3}"/>
              </a:ext>
            </a:extLst>
          </p:cNvPr>
          <p:cNvSpPr/>
          <p:nvPr/>
        </p:nvSpPr>
        <p:spPr>
          <a:xfrm>
            <a:off x="8282111" y="2844295"/>
            <a:ext cx="102517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Circuit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Opt.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0409C0-2A13-9A63-07BC-5D99D2063E97}"/>
              </a:ext>
            </a:extLst>
          </p:cNvPr>
          <p:cNvSpPr/>
          <p:nvPr/>
        </p:nvSpPr>
        <p:spPr>
          <a:xfrm>
            <a:off x="9731829" y="2809277"/>
            <a:ext cx="2228199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Rust backend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A3C9168-78EE-E968-12C1-39700AB9BE2C}"/>
              </a:ext>
            </a:extLst>
          </p:cNvPr>
          <p:cNvSpPr/>
          <p:nvPr/>
        </p:nvSpPr>
        <p:spPr>
          <a:xfrm>
            <a:off x="9307286" y="3407251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D2625381-7375-61AD-7660-F2ED7F6DCBF8}"/>
              </a:ext>
            </a:extLst>
          </p:cNvPr>
          <p:cNvSpPr/>
          <p:nvPr/>
        </p:nvSpPr>
        <p:spPr>
          <a:xfrm>
            <a:off x="1332283" y="4782033"/>
            <a:ext cx="5958641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IRs</a:t>
            </a: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026DC799-90F1-CB51-7218-46FC327392B0}"/>
              </a:ext>
            </a:extLst>
          </p:cNvPr>
          <p:cNvSpPr/>
          <p:nvPr/>
        </p:nvSpPr>
        <p:spPr>
          <a:xfrm>
            <a:off x="7290924" y="4782033"/>
            <a:ext cx="2120113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IR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DFA0A36-CA85-5404-D1A4-A942EA3E048F}"/>
              </a:ext>
            </a:extLst>
          </p:cNvPr>
          <p:cNvSpPr/>
          <p:nvPr/>
        </p:nvSpPr>
        <p:spPr>
          <a:xfrm>
            <a:off x="1197621" y="2330506"/>
            <a:ext cx="5059358" cy="229004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A6B15B-1E73-F139-8235-CFAEE8ECD509}"/>
              </a:ext>
            </a:extLst>
          </p:cNvPr>
          <p:cNvSpPr txBox="1"/>
          <p:nvPr/>
        </p:nvSpPr>
        <p:spPr>
          <a:xfrm>
            <a:off x="1545949" y="2330506"/>
            <a:ext cx="2154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CalciteCompiler</a:t>
            </a:r>
          </a:p>
        </p:txBody>
      </p: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B5C59E1E-0E37-BCBB-178D-0F3BE8E013D5}"/>
              </a:ext>
            </a:extLst>
          </p:cNvPr>
          <p:cNvSpPr/>
          <p:nvPr/>
        </p:nvSpPr>
        <p:spPr>
          <a:xfrm>
            <a:off x="1332283" y="5774159"/>
            <a:ext cx="6848765" cy="431074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38" name="Arrow: Left-Right 37">
            <a:extLst>
              <a:ext uri="{FF2B5EF4-FFF2-40B4-BE49-F238E27FC236}">
                <a16:creationId xmlns:a16="http://schemas.microsoft.com/office/drawing/2014/main" id="{E83EF2FD-B0D4-9613-A7B6-6A112FC0B845}"/>
              </a:ext>
            </a:extLst>
          </p:cNvPr>
          <p:cNvSpPr/>
          <p:nvPr/>
        </p:nvSpPr>
        <p:spPr>
          <a:xfrm>
            <a:off x="9731829" y="5774159"/>
            <a:ext cx="2429638" cy="431074"/>
          </a:xfrm>
          <a:prstGeom prst="left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EF049-419A-441A-0429-669DE8FC8BDA}"/>
              </a:ext>
            </a:extLst>
          </p:cNvPr>
          <p:cNvSpPr txBox="1"/>
          <p:nvPr/>
        </p:nvSpPr>
        <p:spPr>
          <a:xfrm>
            <a:off x="3033087" y="1704280"/>
            <a:ext cx="156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Type inference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27627B4-2F0F-C72C-7A9A-B6AF4E298F5C}"/>
              </a:ext>
            </a:extLst>
          </p:cNvPr>
          <p:cNvCxnSpPr>
            <a:stCxn id="15" idx="2"/>
            <a:endCxn id="12" idx="0"/>
          </p:cNvCxnSpPr>
          <p:nvPr/>
        </p:nvCxnSpPr>
        <p:spPr>
          <a:xfrm flipH="1">
            <a:off x="3726181" y="2073612"/>
            <a:ext cx="87857" cy="7706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1825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22157C-C17B-B4E0-20AE-28BECBF98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waterline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86440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File: time_series/waterline.rs</a:t>
                </a:r>
              </a:p>
              <a:p>
                <a:r>
                  <a:rPr lang="en-US" dirty="0"/>
                  <a:t>Method: waterline(</a:t>
                </a:r>
                <a:r>
                  <a:rPr lang="en-US" dirty="0" err="1"/>
                  <a:t>init</a:t>
                </a:r>
                <a:r>
                  <a:rPr lang="en-US" dirty="0"/>
                  <a:t>, extract, max), </a:t>
                </a:r>
                <a:r>
                  <a:rPr lang="en-US" dirty="0" err="1"/>
                  <a:t>waterline_monotonic</a:t>
                </a:r>
                <a:r>
                  <a:rPr lang="en-US" dirty="0"/>
                  <a:t>(</a:t>
                </a:r>
                <a:r>
                  <a:rPr lang="en-US" dirty="0" err="1"/>
                  <a:t>init</a:t>
                </a:r>
                <a:r>
                  <a:rPr lang="en-US" dirty="0"/>
                  <a:t>, extract)</a:t>
                </a:r>
              </a:p>
              <a:p>
                <a:r>
                  <a:rPr lang="en-US" dirty="0"/>
                  <a:t>Inputs: Any</a:t>
                </a:r>
              </a:p>
              <a:p>
                <a:r>
                  <a:rPr lang="en-US" dirty="0"/>
                  <a:t>Output: Stream of timestamp extracted</a:t>
                </a:r>
              </a:p>
              <a:p>
                <a:r>
                  <a:rPr lang="en-US" dirty="0"/>
                  <a:t>Method parameters: initial value of output timestamp, function that extracts a timestamp from the input stream values, and a function that computes the max of two timestamps. The monotonic version assumes that the last value is the max.</a:t>
                </a:r>
              </a:p>
              <a:p>
                <a:r>
                  <a:rPr lang="en-US" dirty="0"/>
                  <a:t>Behavior: A specialization of </a:t>
                </a:r>
                <a:r>
                  <a:rPr lang="en-US" dirty="0" err="1"/>
                  <a:t>stream_fold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outer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𝑜𝑢𝑡𝑝𝑢𝑡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Content Placeholder 26">
                <a:extLst>
                  <a:ext uri="{FF2B5EF4-FFF2-40B4-BE49-F238E27FC236}">
                    <a16:creationId xmlns:a16="http://schemas.microsoft.com/office/drawing/2014/main" id="{9109EA0D-14AD-8A72-F0BC-3564260CFA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86440" cy="4351338"/>
              </a:xfrm>
              <a:blipFill>
                <a:blip r:embed="rId2"/>
                <a:stretch>
                  <a:fillRect l="-784" t="-266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75963-C6D8-17AE-DA60-6B3EFC6C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120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A6AFC5-569C-E163-81E5-726465D7693F}"/>
              </a:ext>
            </a:extLst>
          </p:cNvPr>
          <p:cNvSpPr/>
          <p:nvPr/>
        </p:nvSpPr>
        <p:spPr>
          <a:xfrm>
            <a:off x="9554876" y="620827"/>
            <a:ext cx="837500" cy="594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Fold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E6861A-9C57-8357-F0A0-A553DAFD9BE7}"/>
                  </a:ext>
                </a:extLst>
              </p:cNvPr>
              <p:cNvSpPr/>
              <p:nvPr/>
            </p:nvSpPr>
            <p:spPr>
              <a:xfrm>
                <a:off x="9512915" y="1600709"/>
                <a:ext cx="938569" cy="59438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6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E6861A-9C57-8357-F0A0-A553DAFD9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915" y="1600709"/>
                <a:ext cx="938569" cy="5943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88ACB5-6FA4-77CD-1708-E635540E8428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845459" y="918020"/>
            <a:ext cx="70941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397B8B-C1FB-ED8C-89F8-8A9F8A04E0B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0392376" y="918020"/>
            <a:ext cx="9838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3E38BD4-018E-9B03-D083-FD66163A3783}"/>
              </a:ext>
            </a:extLst>
          </p:cNvPr>
          <p:cNvCxnSpPr>
            <a:cxnSpLocks/>
            <a:stCxn id="9" idx="3"/>
            <a:endCxn id="10" idx="3"/>
          </p:cNvCxnSpPr>
          <p:nvPr/>
        </p:nvCxnSpPr>
        <p:spPr>
          <a:xfrm>
            <a:off x="10392376" y="918020"/>
            <a:ext cx="59108" cy="979882"/>
          </a:xfrm>
          <a:prstGeom prst="bentConnector3">
            <a:avLst>
              <a:gd name="adj1" fmla="val 48675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C8D686-5C6A-20C9-229D-2CE2FA7CFF44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H="1" flipV="1">
            <a:off x="9973626" y="1215213"/>
            <a:ext cx="8574" cy="38549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75029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2DFFCC-9CCD-2018-F6EE-5DD9624A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operators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ECD067-BD76-21C1-E7DA-0C402C768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operators are used by DBSP internally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F4CC-F235-478A-3925-4BFD8296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064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DelayedTrace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File: trace.rs</a:t>
            </a:r>
          </a:p>
          <a:p>
            <a:r>
              <a:rPr lang="en-US" dirty="0"/>
              <a:t>Method: </a:t>
            </a:r>
            <a:r>
              <a:rPr lang="en-US" dirty="0" err="1"/>
              <a:t>delay_trace</a:t>
            </a:r>
            <a:r>
              <a:rPr lang="en-US" dirty="0"/>
              <a:t>()</a:t>
            </a:r>
          </a:p>
          <a:p>
            <a:r>
              <a:rPr lang="en-US" dirty="0"/>
              <a:t>Inputs: Any 1, but must be the output of a Trace operator</a:t>
            </a:r>
          </a:p>
          <a:p>
            <a:r>
              <a:rPr lang="en-US" dirty="0"/>
              <a:t>Output: Same as input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Delays the input trace (integrator)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O(|input|)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748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NeighborhoodLocal</a:t>
            </a:r>
            <a:r>
              <a:rPr lang="en-US" dirty="0"/>
              <a:t>, </a:t>
            </a:r>
            <a:r>
              <a:rPr lang="en-US" dirty="0" err="1"/>
              <a:t>NeighborhoodNumbered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File: neighborhood.rs</a:t>
                </a:r>
              </a:p>
              <a:p>
                <a:r>
                  <a:rPr lang="en-US" dirty="0"/>
                  <a:t>Method: neighborhood(data, description)</a:t>
                </a:r>
              </a:p>
              <a:p>
                <a:r>
                  <a:rPr lang="en-US" dirty="0"/>
                  <a:t>Inputs: Any, a description of a pivot row and a window</a:t>
                </a:r>
              </a:p>
              <a:p>
                <a:r>
                  <a:rPr lang="en-US" dirty="0"/>
                  <a:t>Output: A stream of neighborhoods (not Zset or </a:t>
                </a:r>
                <a:r>
                  <a:rPr lang="en-US" dirty="0" err="1"/>
                  <a:t>IndexedZSets</a:t>
                </a:r>
                <a:r>
                  <a:rPr lang="en-US" dirty="0"/>
                  <a:t>!)</a:t>
                </a:r>
              </a:p>
              <a:p>
                <a:r>
                  <a:rPr lang="en-US" dirty="0"/>
                  <a:t>Method parameters: data, description of window</a:t>
                </a:r>
              </a:p>
              <a:p>
                <a:r>
                  <a:rPr lang="en-US" dirty="0"/>
                  <a:t>Behavior: in every clock cycle returns the data around the specified row</a:t>
                </a:r>
              </a:p>
              <a:p>
                <a:r>
                  <a:rPr lang="en-US" dirty="0"/>
                  <a:t>Primitive: no; it integrates, collects, differentiates, numbers, gathers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6465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SampleKeys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sample.rs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stream_sample_keys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ZSet, stream&lt;</a:t>
                </a:r>
                <a:r>
                  <a:rPr lang="en-US" dirty="0" err="1"/>
                  <a:t>usize</a:t>
                </a:r>
                <a:r>
                  <a:rPr lang="en-US" dirty="0"/>
                  <a:t>&gt; (not a zset!)</a:t>
                </a:r>
              </a:p>
              <a:p>
                <a:r>
                  <a:rPr lang="en-US" dirty="0"/>
                  <a:t>Output: Zset same as left input</a:t>
                </a:r>
              </a:p>
              <a:p>
                <a:r>
                  <a:rPr lang="en-US" dirty="0"/>
                  <a:t>Method parameters: sample size for each clock cycle </a:t>
                </a:r>
              </a:p>
              <a:p>
                <a:r>
                  <a:rPr lang="en-US" dirty="0"/>
                  <a:t>Behavior: non-deterministically extract the specified number of rows from the stream</a:t>
                </a:r>
              </a:p>
              <a:p>
                <a:r>
                  <a:rPr lang="en-US" dirty="0"/>
                  <a:t>Primitive: yes (</a:t>
                </a:r>
                <a:r>
                  <a:rPr lang="en-US" dirty="0" err="1"/>
                  <a:t>stream_sample_keys</a:t>
                </a:r>
                <a:r>
                  <a:rPr lang="en-US" dirty="0"/>
                  <a:t> produces a </a:t>
                </a:r>
                <a:r>
                  <a:rPr lang="en-US" dirty="0" err="1"/>
                  <a:t>SampleKeys</a:t>
                </a:r>
                <a:r>
                  <a:rPr lang="en-US" dirty="0"/>
                  <a:t> and a Gather)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3792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SampleUniqueKeyVals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File: sample.rs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stream_sample_unique_key_vals</a:t>
                </a:r>
                <a:r>
                  <a:rPr lang="en-US" dirty="0"/>
                  <a:t>(data, size)</a:t>
                </a:r>
              </a:p>
              <a:p>
                <a:r>
                  <a:rPr lang="en-US" dirty="0"/>
                  <a:t>Inputs: any IndexedZSet, any stream of sizes</a:t>
                </a:r>
              </a:p>
              <a:p>
                <a:r>
                  <a:rPr lang="en-US" dirty="0"/>
                  <a:t>Output: same as left input</a:t>
                </a:r>
              </a:p>
              <a:p>
                <a:r>
                  <a:rPr lang="en-US" dirty="0"/>
                  <a:t>Method parameters:  sample size for each clock cycle </a:t>
                </a:r>
              </a:p>
              <a:p>
                <a:r>
                  <a:rPr lang="en-US" dirty="0"/>
                  <a:t>Behavior: same as </a:t>
                </a:r>
                <a:r>
                  <a:rPr lang="en-US" dirty="0" err="1"/>
                  <a:t>stream.map</a:t>
                </a:r>
                <a:r>
                  <a:rPr lang="en-US" dirty="0"/>
                  <a:t>(|(</a:t>
                </a:r>
                <a:r>
                  <a:rPr lang="en-US" dirty="0" err="1"/>
                  <a:t>k,v</a:t>
                </a:r>
                <a:r>
                  <a:rPr lang="en-US" dirty="0"/>
                  <a:t>)| (</a:t>
                </a:r>
                <a:r>
                  <a:rPr lang="en-US" dirty="0" err="1"/>
                  <a:t>k,v</a:t>
                </a:r>
                <a:r>
                  <a:rPr lang="en-US" dirty="0"/>
                  <a:t>)).</a:t>
                </a:r>
                <a:r>
                  <a:rPr lang="en-US" dirty="0" err="1"/>
                  <a:t>stream_sample_keys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Primitive: yes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5063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435710" cy="1325563"/>
          </a:xfrm>
        </p:spPr>
        <p:txBody>
          <a:bodyPr/>
          <a:lstStyle/>
          <a:p>
            <a:r>
              <a:rPr lang="en-US" dirty="0"/>
              <a:t>Shard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File: communication/shard.rs</a:t>
                </a:r>
              </a:p>
              <a:p>
                <a:r>
                  <a:rPr lang="en-US" dirty="0"/>
                  <a:t>Method: shard(receiver thread)</a:t>
                </a:r>
              </a:p>
              <a:p>
                <a:r>
                  <a:rPr lang="en-US" dirty="0"/>
                  <a:t>Inputs: Any</a:t>
                </a:r>
              </a:p>
              <a:p>
                <a:r>
                  <a:rPr lang="en-US" dirty="0"/>
                  <a:t>Output: Any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Used to partition data into multiple. Sum of outputs is the input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126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BB860-F2ED-BB54-AE0B-F6B286327555}"/>
              </a:ext>
            </a:extLst>
          </p:cNvPr>
          <p:cNvSpPr/>
          <p:nvPr/>
        </p:nvSpPr>
        <p:spPr>
          <a:xfrm>
            <a:off x="9982200" y="2349557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8C06C-05A6-4F91-EE42-7A60ACB62EFA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10513586" y="2606710"/>
            <a:ext cx="549657" cy="6429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A1A305-5562-5E2A-A81B-8B657163B3FD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0513586" y="1947841"/>
            <a:ext cx="549657" cy="6492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75F3A1-3166-6B95-97E1-50AA291E2986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0513586" y="2597083"/>
            <a:ext cx="549657" cy="51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5BD3AEA-2474-4CE7-555C-39898A4D6252}"/>
              </a:ext>
            </a:extLst>
          </p:cNvPr>
          <p:cNvSpPr/>
          <p:nvPr/>
        </p:nvSpPr>
        <p:spPr>
          <a:xfrm>
            <a:off x="11063243" y="1690688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779B40-0EF8-82B0-C542-18995EB07BAE}"/>
              </a:ext>
            </a:extLst>
          </p:cNvPr>
          <p:cNvSpPr/>
          <p:nvPr/>
        </p:nvSpPr>
        <p:spPr>
          <a:xfrm>
            <a:off x="11063243" y="2339930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B8F00F-AC13-1DCF-1236-DD5EDA48696C}"/>
              </a:ext>
            </a:extLst>
          </p:cNvPr>
          <p:cNvSpPr/>
          <p:nvPr/>
        </p:nvSpPr>
        <p:spPr>
          <a:xfrm>
            <a:off x="11063243" y="2992495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3422376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EmptyGatherConsumer</a:t>
            </a:r>
            <a:r>
              <a:rPr lang="en-US" dirty="0"/>
              <a:t>, </a:t>
            </a:r>
            <a:r>
              <a:rPr lang="en-US" dirty="0" err="1"/>
              <a:t>GatherProducer</a:t>
            </a:r>
            <a:r>
              <a:rPr lang="en-US" dirty="0"/>
              <a:t>, </a:t>
            </a:r>
            <a:r>
              <a:rPr lang="en-US" dirty="0" err="1"/>
              <a:t>GatherConsumer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gather.rs</a:t>
                </a:r>
              </a:p>
              <a:p>
                <a:r>
                  <a:rPr lang="en-US" dirty="0"/>
                  <a:t>Method: gather(receiver thread)</a:t>
                </a:r>
              </a:p>
              <a:p>
                <a:r>
                  <a:rPr lang="en-US" dirty="0"/>
                  <a:t>Inputs: Any</a:t>
                </a:r>
              </a:p>
              <a:p>
                <a:r>
                  <a:rPr lang="en-US" dirty="0"/>
                  <a:t>Output: Any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Used to collect data from multiple shards of an operator into a single shard. Output is the sum of all inputs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0C800A-A490-6335-F99B-CD8162DF7D5B}"/>
              </a:ext>
            </a:extLst>
          </p:cNvPr>
          <p:cNvSpPr/>
          <p:nvPr/>
        </p:nvSpPr>
        <p:spPr>
          <a:xfrm>
            <a:off x="8901157" y="1690688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87F07-1064-4E4C-EAA5-318909CC0BFB}"/>
              </a:ext>
            </a:extLst>
          </p:cNvPr>
          <p:cNvSpPr/>
          <p:nvPr/>
        </p:nvSpPr>
        <p:spPr>
          <a:xfrm>
            <a:off x="8901157" y="2339930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C4896-4F8D-1426-619C-31BB485C57DD}"/>
              </a:ext>
            </a:extLst>
          </p:cNvPr>
          <p:cNvSpPr/>
          <p:nvPr/>
        </p:nvSpPr>
        <p:spPr>
          <a:xfrm>
            <a:off x="8901157" y="2992495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CBB860-F2ED-BB54-AE0B-F6B286327555}"/>
              </a:ext>
            </a:extLst>
          </p:cNvPr>
          <p:cNvSpPr/>
          <p:nvPr/>
        </p:nvSpPr>
        <p:spPr>
          <a:xfrm>
            <a:off x="9982200" y="2349557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B8C06C-05A6-4F91-EE42-7A60ACB62EFA}"/>
              </a:ext>
            </a:extLst>
          </p:cNvPr>
          <p:cNvCxnSpPr>
            <a:cxnSpLocks/>
          </p:cNvCxnSpPr>
          <p:nvPr/>
        </p:nvCxnSpPr>
        <p:spPr>
          <a:xfrm flipV="1">
            <a:off x="9432543" y="2602213"/>
            <a:ext cx="549657" cy="65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A1A305-5562-5E2A-A81B-8B657163B3FD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432543" y="1947841"/>
            <a:ext cx="549657" cy="6588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E75F3A1-3166-6B95-97E1-50AA291E2986}"/>
              </a:ext>
            </a:extLst>
          </p:cNvPr>
          <p:cNvCxnSpPr>
            <a:cxnSpLocks/>
          </p:cNvCxnSpPr>
          <p:nvPr/>
        </p:nvCxnSpPr>
        <p:spPr>
          <a:xfrm>
            <a:off x="9432543" y="2602213"/>
            <a:ext cx="5496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8392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ExchangeSender</a:t>
            </a:r>
            <a:r>
              <a:rPr lang="en-US" dirty="0"/>
              <a:t>, </a:t>
            </a:r>
            <a:r>
              <a:rPr lang="en-US" dirty="0" err="1"/>
              <a:t>ExchangeReceiver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communication/exchange.rs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add_exchange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any</a:t>
                </a:r>
              </a:p>
              <a:p>
                <a:r>
                  <a:rPr lang="en-US" dirty="0"/>
                  <a:t>Output: any</a:t>
                </a:r>
              </a:p>
              <a:p>
                <a:r>
                  <a:rPr lang="en-US" dirty="0"/>
                  <a:t>Method parameters: data partitioning function</a:t>
                </a:r>
              </a:p>
              <a:p>
                <a:r>
                  <a:rPr lang="en-US" dirty="0"/>
                  <a:t>Behavior: repartitions data between threads according to the specified function</a:t>
                </a:r>
              </a:p>
              <a:p>
                <a:r>
                  <a:rPr lang="en-US" dirty="0"/>
                  <a:t>Primitive: no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𝑖𝑛𝑝𝑢𝑡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128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0253CA-96CE-8EBE-5101-00D3EF2AEB21}"/>
              </a:ext>
            </a:extLst>
          </p:cNvPr>
          <p:cNvSpPr/>
          <p:nvPr/>
        </p:nvSpPr>
        <p:spPr>
          <a:xfrm>
            <a:off x="8901157" y="1690688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11DCFD-4AC5-E745-B174-4DF1A31AD485}"/>
              </a:ext>
            </a:extLst>
          </p:cNvPr>
          <p:cNvSpPr/>
          <p:nvPr/>
        </p:nvSpPr>
        <p:spPr>
          <a:xfrm>
            <a:off x="8901157" y="2339930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4725E0-B38B-F52D-781F-802CDED4F187}"/>
              </a:ext>
            </a:extLst>
          </p:cNvPr>
          <p:cNvSpPr/>
          <p:nvPr/>
        </p:nvSpPr>
        <p:spPr>
          <a:xfrm>
            <a:off x="8901157" y="2992495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1BB2A3-F806-9D79-E731-051AA8234A91}"/>
              </a:ext>
            </a:extLst>
          </p:cNvPr>
          <p:cNvSpPr/>
          <p:nvPr/>
        </p:nvSpPr>
        <p:spPr>
          <a:xfrm>
            <a:off x="9982200" y="1690688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49B899-6952-172E-BF02-5F886B9C5FB9}"/>
              </a:ext>
            </a:extLst>
          </p:cNvPr>
          <p:cNvSpPr/>
          <p:nvPr/>
        </p:nvSpPr>
        <p:spPr>
          <a:xfrm>
            <a:off x="9982200" y="2349557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80B1A5-A734-5C4E-0236-2BEBC52E1708}"/>
              </a:ext>
            </a:extLst>
          </p:cNvPr>
          <p:cNvSpPr/>
          <p:nvPr/>
        </p:nvSpPr>
        <p:spPr>
          <a:xfrm>
            <a:off x="9982200" y="2998799"/>
            <a:ext cx="531386" cy="51430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D3F0086-B9CD-3F50-6AB8-10A36EFBE66A}"/>
              </a:ext>
            </a:extLst>
          </p:cNvPr>
          <p:cNvCxnSpPr>
            <a:cxnSpLocks/>
          </p:cNvCxnSpPr>
          <p:nvPr/>
        </p:nvCxnSpPr>
        <p:spPr>
          <a:xfrm flipV="1">
            <a:off x="9432543" y="2602213"/>
            <a:ext cx="549657" cy="65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49ADCC-0788-BE3D-53E4-FECB58D768F0}"/>
              </a:ext>
            </a:extLst>
          </p:cNvPr>
          <p:cNvCxnSpPr>
            <a:cxnSpLocks/>
          </p:cNvCxnSpPr>
          <p:nvPr/>
        </p:nvCxnSpPr>
        <p:spPr>
          <a:xfrm flipV="1">
            <a:off x="9432543" y="1947841"/>
            <a:ext cx="549657" cy="65437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638111-56E6-7452-16B6-C6D79DA5577A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9432543" y="1947841"/>
            <a:ext cx="549657" cy="13081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D34988-90B9-F677-21FC-A9E98DD889F7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9432543" y="1947841"/>
            <a:ext cx="549657" cy="6588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57B2CC-E6DF-7D5C-CCC5-4F179415279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9432543" y="1947841"/>
            <a:ext cx="5496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D16EBC2-F92B-8C13-7367-3DBBCA81535D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9432543" y="2602213"/>
            <a:ext cx="549657" cy="6537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360EFA3-DF20-7097-AE77-5249CAEFD49E}"/>
              </a:ext>
            </a:extLst>
          </p:cNvPr>
          <p:cNvCxnSpPr>
            <a:cxnSpLocks/>
          </p:cNvCxnSpPr>
          <p:nvPr/>
        </p:nvCxnSpPr>
        <p:spPr>
          <a:xfrm flipV="1">
            <a:off x="9432543" y="1949646"/>
            <a:ext cx="549657" cy="13131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0814653-7B51-DB8A-4225-B2A34E32EEED}"/>
              </a:ext>
            </a:extLst>
          </p:cNvPr>
          <p:cNvCxnSpPr>
            <a:cxnSpLocks/>
          </p:cNvCxnSpPr>
          <p:nvPr/>
        </p:nvCxnSpPr>
        <p:spPr>
          <a:xfrm>
            <a:off x="9432543" y="2602213"/>
            <a:ext cx="5496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EACE8FC-405D-F002-174D-4C8DFCF0C4FF}"/>
              </a:ext>
            </a:extLst>
          </p:cNvPr>
          <p:cNvCxnSpPr>
            <a:cxnSpLocks/>
          </p:cNvCxnSpPr>
          <p:nvPr/>
        </p:nvCxnSpPr>
        <p:spPr>
          <a:xfrm>
            <a:off x="9418612" y="3262837"/>
            <a:ext cx="56358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545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ED716-652A-82C4-F743-C7F0D4AC3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Waterline dataflow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45464-0DCE-9CB9-9DB2-A5AB93C99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compute on infinite tables with finite memory</a:t>
            </a:r>
          </a:p>
          <a:p>
            <a:r>
              <a:rPr lang="en-US" dirty="0"/>
              <a:t>Infinite tables: only positive deltas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EB08D-57DA-515E-E3B4-5BD1326B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32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BD3C-9D4D-7939-E665-1BDA4BA8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Streaming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832AF-FAF7-A05E-E83A-5B419463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Streaming systems generate plans before data is available!</a:t>
            </a:r>
          </a:p>
          <a:p>
            <a:pPr lvl="1"/>
            <a:r>
              <a:rPr lang="en-US" dirty="0"/>
              <a:t>No cost model or data statistics</a:t>
            </a:r>
          </a:p>
          <a:p>
            <a:r>
              <a:rPr lang="en-US" dirty="0"/>
              <a:t>Whatever plan you pass to DBSP, that’s what it runs!</a:t>
            </a:r>
          </a:p>
          <a:p>
            <a:r>
              <a:rPr lang="en-US" dirty="0"/>
              <a:t>Query planning performed using Calcite</a:t>
            </a:r>
          </a:p>
          <a:p>
            <a:r>
              <a:rPr lang="en-US" dirty="0"/>
              <a:t>In principle any optimizer should work</a:t>
            </a:r>
          </a:p>
          <a:p>
            <a:pPr lvl="1"/>
            <a:r>
              <a:rPr lang="en-US" dirty="0"/>
              <a:t>But we want to avoid bugs in some Calcite optimization Rules</a:t>
            </a:r>
          </a:p>
          <a:p>
            <a:pPr lvl="1"/>
            <a:r>
              <a:rPr lang="en-US" dirty="0"/>
              <a:t>We found quite a few bugs in Calcite optimization rules</a:t>
            </a:r>
          </a:p>
          <a:p>
            <a:r>
              <a:rPr lang="en-US" dirty="0"/>
              <a:t>Our compiler does some local optimizations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9312-8CAF-B76C-623B-33E73D49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 descr="A picture containing sketch, drawing, art, design&#10;&#10;Description automatically generated">
            <a:extLst>
              <a:ext uri="{FF2B5EF4-FFF2-40B4-BE49-F238E27FC236}">
                <a16:creationId xmlns:a16="http://schemas.microsoft.com/office/drawing/2014/main" id="{4BE15238-D1D8-DAA2-DC95-FAE211837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120" y="151612"/>
            <a:ext cx="2209784" cy="1752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76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5E722-0196-308D-5CF1-DCADE24E2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Calcite HEP Planner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7F186-DF2E-525D-A790-4A16221E7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7714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Calcite optimizer where you write a manual</a:t>
            </a:r>
            <a:br>
              <a:rPr lang="en-US" dirty="0"/>
            </a:br>
            <a:r>
              <a:rPr lang="en-US" dirty="0"/>
              <a:t>optimization plan</a:t>
            </a:r>
          </a:p>
          <a:p>
            <a:r>
              <a:rPr lang="en-US" dirty="0"/>
              <a:t>A plan is a list of rewrite rules</a:t>
            </a:r>
          </a:p>
          <a:p>
            <a:r>
              <a:rPr lang="en-US" dirty="0"/>
              <a:t>Currently applying:</a:t>
            </a:r>
          </a:p>
          <a:p>
            <a:pPr lvl="1"/>
            <a:r>
              <a:rPr lang="en-US" dirty="0"/>
              <a:t>Decorrelate queries (into joins)</a:t>
            </a:r>
          </a:p>
          <a:p>
            <a:pPr lvl="1"/>
            <a:r>
              <a:rPr lang="en-US" dirty="0"/>
              <a:t>Join order</a:t>
            </a:r>
          </a:p>
          <a:p>
            <a:pPr lvl="1"/>
            <a:r>
              <a:rPr lang="en-US" dirty="0"/>
              <a:t>Constant folding (*_REDUCE_EXPRESSIONS)</a:t>
            </a:r>
          </a:p>
          <a:p>
            <a:pPr lvl="1"/>
            <a:r>
              <a:rPr lang="en-US" dirty="0"/>
              <a:t>Empty collections (PruneEmptyRules)</a:t>
            </a:r>
          </a:p>
          <a:p>
            <a:pPr lvl="1"/>
            <a:r>
              <a:rPr lang="en-US" dirty="0"/>
              <a:t>Distinct aggregates converted to joins</a:t>
            </a:r>
          </a:p>
          <a:p>
            <a:pPr lvl="1"/>
            <a:r>
              <a:rPr lang="en-US" dirty="0"/>
              <a:t>Dead code (*_REMOVE)</a:t>
            </a:r>
          </a:p>
          <a:p>
            <a:r>
              <a:rPr lang="en-US" dirty="0"/>
              <a:t>Many more rules are available</a:t>
            </a:r>
          </a:p>
          <a:p>
            <a:r>
              <a:rPr lang="en-US" dirty="0"/>
              <a:t>Hard to validate rules, and, especially, rule combinations!</a:t>
            </a:r>
          </a:p>
          <a:p>
            <a:endParaRPr lang="en-US" dirty="0"/>
          </a:p>
        </p:txBody>
      </p:sp>
      <p:pic>
        <p:nvPicPr>
          <p:cNvPr id="6" name="Picture 5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86C6E6DE-C7CE-C9D2-0CBA-44519332D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96818" y="1825625"/>
            <a:ext cx="3106794" cy="2390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63A25-3404-E393-486E-97D3A6A92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997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Core Intermediate Representation (IR)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639" y="1586039"/>
            <a:ext cx="10682161" cy="5271961"/>
          </a:xfrm>
        </p:spPr>
        <p:txBody>
          <a:bodyPr>
            <a:normAutofit/>
          </a:bodyPr>
          <a:lstStyle/>
          <a:p>
            <a:r>
              <a:rPr lang="en-US" dirty="0"/>
              <a:t>Immutable</a:t>
            </a:r>
          </a:p>
          <a:p>
            <a:r>
              <a:rPr lang="en-US" dirty="0"/>
              <a:t>Can represent a small subset of Rust</a:t>
            </a:r>
          </a:p>
          <a:p>
            <a:pPr lvl="1"/>
            <a:r>
              <a:rPr lang="en-US" dirty="0"/>
              <a:t>Some classes are used for SQL compilation</a:t>
            </a:r>
          </a:p>
          <a:p>
            <a:pPr lvl="1"/>
            <a:r>
              <a:rPr lang="en-US" dirty="0"/>
              <a:t>Some classes are only used for test generation</a:t>
            </a:r>
            <a:br>
              <a:rPr lang="en-US" dirty="0"/>
            </a:br>
            <a:r>
              <a:rPr lang="en-US" dirty="0"/>
              <a:t>(e.g., for expressions). Annotated with @NonCoreIR</a:t>
            </a:r>
          </a:p>
          <a:p>
            <a:r>
              <a:rPr lang="en-US" dirty="0"/>
              <a:t>A bit higher-level than Rust (e.g., “Fold” is one operator)</a:t>
            </a:r>
          </a:p>
          <a:p>
            <a:r>
              <a:rPr lang="en-US" dirty="0"/>
              <a:t>Strongly-typed</a:t>
            </a:r>
          </a:p>
          <a:p>
            <a:r>
              <a:rPr lang="en-US" dirty="0"/>
              <a:t>DAG structure</a:t>
            </a:r>
          </a:p>
          <a:p>
            <a:pPr lvl="1"/>
            <a:r>
              <a:rPr lang="en-US" dirty="0"/>
              <a:t>No parent pointers</a:t>
            </a:r>
          </a:p>
          <a:p>
            <a:pPr lvl="1"/>
            <a:r>
              <a:rPr lang="en-US" dirty="0"/>
              <a:t>IR sub-dags can be reused</a:t>
            </a:r>
          </a:p>
          <a:p>
            <a:r>
              <a:rPr lang="en-US" dirty="0"/>
              <a:t>Manipulated almost exclusively by visitors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9671338" y="2436616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229321" y="3247697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10323272" y="4002274"/>
            <a:ext cx="778933" cy="48260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>
            <a:stCxn id="5" idx="2"/>
            <a:endCxn id="8" idx="0"/>
          </p:cNvCxnSpPr>
          <p:nvPr/>
        </p:nvCxnSpPr>
        <p:spPr>
          <a:xfrm>
            <a:off x="10060805" y="2919216"/>
            <a:ext cx="651934" cy="1083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 flipH="1">
            <a:off x="9618788" y="2919216"/>
            <a:ext cx="442017" cy="3284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  <a:endCxn id="8" idx="0"/>
          </p:cNvCxnSpPr>
          <p:nvPr/>
        </p:nvCxnSpPr>
        <p:spPr>
          <a:xfrm>
            <a:off x="9618788" y="3730297"/>
            <a:ext cx="1093951" cy="2719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</p:cNvCxnSpPr>
          <p:nvPr/>
        </p:nvCxnSpPr>
        <p:spPr>
          <a:xfrm flipH="1">
            <a:off x="9229322" y="3730297"/>
            <a:ext cx="389466" cy="6234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176800" y="4694287"/>
            <a:ext cx="16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sub-DAG</a:t>
            </a:r>
          </a:p>
        </p:txBody>
      </p: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10572257" y="4484874"/>
            <a:ext cx="140482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</p:cNvCxnSpPr>
          <p:nvPr/>
        </p:nvCxnSpPr>
        <p:spPr>
          <a:xfrm>
            <a:off x="10712739" y="4484874"/>
            <a:ext cx="190500" cy="193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1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9F2B9-42FE-41FE-6D79-FC1EB760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class </a:t>
            </a:r>
            <a:r>
              <a:rPr lang="en-US" dirty="0">
                <a:latin typeface="Consolas" panose="020B0609020204030204" pitchFamily="49" charset="0"/>
              </a:rPr>
              <a:t>DBSPNode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4304F-42E2-3777-9F7E-3354A0A97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292" y="181753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public abstract class </a:t>
            </a:r>
            <a:r>
              <a:rPr lang="en-US" sz="2400" dirty="0">
                <a:latin typeface="Consolas" panose="020B0609020204030204" pitchFamily="49" charset="0"/>
              </a:rPr>
              <a:t>DBSPNode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/** Original Calcite object that produced this node. */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private final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CalciteObject node;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    /** Globally-unique ID for each node */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sz="2400" dirty="0">
                <a:latin typeface="Consolas" panose="020B0609020204030204" pitchFamily="49" charset="0"/>
              </a:rPr>
              <a:t>long id;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    public</a:t>
            </a:r>
            <a:r>
              <a:rPr lang="en-US" sz="2400" dirty="0">
                <a:latin typeface="Consolas" panose="020B0609020204030204" pitchFamily="49" charset="0"/>
              </a:rPr>
              <a:t> String toString();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}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33CCE-07F1-BD0D-1EF6-5AB8D9293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0AB63-61CF-2B4B-9BC0-F96B658DBF73}"/>
              </a:ext>
            </a:extLst>
          </p:cNvPr>
          <p:cNvSpPr txBox="1"/>
          <p:nvPr/>
        </p:nvSpPr>
        <p:spPr>
          <a:xfrm>
            <a:off x="838200" y="5292546"/>
            <a:ext cx="80081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Compiler should be deterministic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Can insert breakpoints based on node id</a:t>
            </a:r>
          </a:p>
        </p:txBody>
      </p:sp>
      <p:pic>
        <p:nvPicPr>
          <p:cNvPr id="7" name="Picture 6" descr="Baseball on home plate">
            <a:extLst>
              <a:ext uri="{FF2B5EF4-FFF2-40B4-BE49-F238E27FC236}">
                <a16:creationId xmlns:a16="http://schemas.microsoft.com/office/drawing/2014/main" id="{530F8ECF-61E1-F67C-C4D6-C16C4A590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520" y="136525"/>
            <a:ext cx="2401055" cy="18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2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F08D1-932E-BBF1-E226-C5A4F84E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Two-level Core IR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8EF4C-4B49-64FE-B3F3-C0BD799E3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DBSP is a 2-level language:</a:t>
            </a:r>
          </a:p>
          <a:p>
            <a:pPr lvl="1"/>
            <a:r>
              <a:rPr lang="en-US" dirty="0"/>
              <a:t>Operators (e.g., “map”, “flatmap”, “join”) </a:t>
            </a:r>
          </a:p>
          <a:p>
            <a:pPr lvl="1"/>
            <a:r>
              <a:rPr lang="en-US" dirty="0"/>
              <a:t>Parameterized by functions (operating on tuples)</a:t>
            </a:r>
          </a:p>
          <a:p>
            <a:r>
              <a:rPr lang="en-US" dirty="0"/>
              <a:t>Circuits = dataflow graph of operators</a:t>
            </a:r>
          </a:p>
          <a:p>
            <a:pPr lvl="1"/>
            <a:r>
              <a:rPr lang="en-US" dirty="0"/>
              <a:t>All nodes implement </a:t>
            </a:r>
            <a:r>
              <a:rPr lang="en-US" dirty="0">
                <a:latin typeface="Consolas" panose="020B0609020204030204" pitchFamily="49" charset="0"/>
              </a:rPr>
              <a:t>IDBSPOuterNode</a:t>
            </a:r>
            <a:r>
              <a:rPr lang="en-US" dirty="0"/>
              <a:t> interface</a:t>
            </a:r>
          </a:p>
          <a:p>
            <a:r>
              <a:rPr lang="en-US" dirty="0"/>
              <a:t>Functions = computations invoked by operators on their input data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IDBSPInnerNode</a:t>
            </a:r>
            <a:r>
              <a:rPr lang="en-US" dirty="0"/>
              <a:t> interface</a:t>
            </a:r>
          </a:p>
          <a:p>
            <a:r>
              <a:rPr lang="en-US" dirty="0"/>
              <a:t>IR cannot yet represent recursion</a:t>
            </a:r>
          </a:p>
        </p:txBody>
      </p:sp>
      <p:pic>
        <p:nvPicPr>
          <p:cNvPr id="5" name="Picture 4" descr="A picture containing text, font, number, symbol&#10;&#10;Description automatically generated">
            <a:extLst>
              <a:ext uri="{FF2B5EF4-FFF2-40B4-BE49-F238E27FC236}">
                <a16:creationId xmlns:a16="http://schemas.microsoft.com/office/drawing/2014/main" id="{5340CDE4-C8E7-D867-F6FB-1058C658F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548" y="4573686"/>
            <a:ext cx="4514850" cy="2209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F6865-83AA-6EB1-6C9F-8E2BCE45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31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712C-0AAB-C661-082B-17DF4D47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D310C4-DE65-3813-1AC2-2E659BFA928F}"/>
              </a:ext>
            </a:extLst>
          </p:cNvPr>
          <p:cNvSpPr/>
          <p:nvPr/>
        </p:nvSpPr>
        <p:spPr>
          <a:xfrm>
            <a:off x="8099" y="2379061"/>
            <a:ext cx="3342011" cy="3706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850152-16D9-E2B7-37E7-71B683BE52DA}"/>
              </a:ext>
            </a:extLst>
          </p:cNvPr>
          <p:cNvSpPr/>
          <p:nvPr/>
        </p:nvSpPr>
        <p:spPr>
          <a:xfrm>
            <a:off x="453160" y="2565712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DA89854-3A96-19D1-33F4-17E09C769469}"/>
              </a:ext>
            </a:extLst>
          </p:cNvPr>
          <p:cNvSpPr/>
          <p:nvPr/>
        </p:nvSpPr>
        <p:spPr>
          <a:xfrm>
            <a:off x="1934003" y="2545959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069B4D-D810-9B51-0C65-51CE77E33203}"/>
              </a:ext>
            </a:extLst>
          </p:cNvPr>
          <p:cNvSpPr/>
          <p:nvPr/>
        </p:nvSpPr>
        <p:spPr>
          <a:xfrm>
            <a:off x="1464665" y="3532267"/>
            <a:ext cx="1430441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F0CCCD-DD2B-378C-6BF9-AA0C553FFD7F}"/>
              </a:ext>
            </a:extLst>
          </p:cNvPr>
          <p:cNvSpPr/>
          <p:nvPr/>
        </p:nvSpPr>
        <p:spPr>
          <a:xfrm>
            <a:off x="667599" y="4287162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ABBFAAF-8C5E-EF33-76B3-9DC7E5916543}"/>
              </a:ext>
            </a:extLst>
          </p:cNvPr>
          <p:cNvSpPr/>
          <p:nvPr/>
        </p:nvSpPr>
        <p:spPr>
          <a:xfrm>
            <a:off x="1274502" y="5262212"/>
            <a:ext cx="1011505" cy="5037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FD1859-B648-48B9-670E-AA6EF7259B82}"/>
              </a:ext>
            </a:extLst>
          </p:cNvPr>
          <p:cNvCxnSpPr>
            <a:stCxn id="5" idx="2"/>
          </p:cNvCxnSpPr>
          <p:nvPr/>
        </p:nvCxnSpPr>
        <p:spPr>
          <a:xfrm>
            <a:off x="958913" y="3069441"/>
            <a:ext cx="821341" cy="4628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ADF35C-DF8C-8BAE-7296-FCAD5A5F2703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958913" y="3069441"/>
            <a:ext cx="214439" cy="12177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40138E-51A3-CC5A-23DF-4FD9F5DBCEB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179886" y="3049688"/>
            <a:ext cx="259870" cy="4825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D6D420-01B8-42B4-C4CB-23ECC3C7313A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1337216" y="4035996"/>
            <a:ext cx="842670" cy="2399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5697CE9-6630-B77B-473F-1A8564776F5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173352" y="4790891"/>
            <a:ext cx="606903" cy="4713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055BCFF-EC68-3517-C546-E2A41AD2D686}"/>
              </a:ext>
            </a:extLst>
          </p:cNvPr>
          <p:cNvSpPr txBox="1"/>
          <p:nvPr/>
        </p:nvSpPr>
        <p:spPr>
          <a:xfrm>
            <a:off x="-68340" y="2021009"/>
            <a:ext cx="145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Circuit - outer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CA2C13-DF1C-C25A-F98D-14F9AF247726}"/>
              </a:ext>
            </a:extLst>
          </p:cNvPr>
          <p:cNvSpPr txBox="1"/>
          <p:nvPr/>
        </p:nvSpPr>
        <p:spPr>
          <a:xfrm>
            <a:off x="1476803" y="3593959"/>
            <a:ext cx="14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MapOperator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D2C812-9D8D-4B5B-31B8-FD4F62E31C24}"/>
              </a:ext>
            </a:extLst>
          </p:cNvPr>
          <p:cNvSpPr/>
          <p:nvPr/>
        </p:nvSpPr>
        <p:spPr>
          <a:xfrm>
            <a:off x="4211910" y="3023555"/>
            <a:ext cx="7618645" cy="2924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06DA91-8747-974D-6B7A-E48C05F2C7A5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>
            <a:off x="2941178" y="3778625"/>
            <a:ext cx="1270732" cy="706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18554DB-D5AF-E4FB-4A76-993AF317A01C}"/>
              </a:ext>
            </a:extLst>
          </p:cNvPr>
          <p:cNvSpPr txBox="1"/>
          <p:nvPr/>
        </p:nvSpPr>
        <p:spPr>
          <a:xfrm>
            <a:off x="4356643" y="3023555"/>
            <a:ext cx="82867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move |t: &amp;Tuple3&lt;Option&lt;i32&gt;, Option&lt;i32&gt;, Option&lt;i32&gt;&gt;, |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-&gt; Tuple1&lt;Option&lt;i32&gt;&gt;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Tuple1::new(plus_i32N_i32N(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minus_i32N_i32N(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    div_i32_i32N(32i32, t.2),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       (match t.1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Some(x) =&gt; Some(-(x)),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_ =&gt; None,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})), times_i32_i32N(-73i32, t.1)))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E872BA-331D-363C-2EE1-A2CCA5F7A310}"/>
              </a:ext>
            </a:extLst>
          </p:cNvPr>
          <p:cNvSpPr txBox="1"/>
          <p:nvPr/>
        </p:nvSpPr>
        <p:spPr>
          <a:xfrm>
            <a:off x="5050783" y="2613157"/>
            <a:ext cx="296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Function (Rust closure) - inner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846F8-ACCD-5369-AFBD-44013B4E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457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3471-3AAA-7A08-643B-63F35503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of class hierarchy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69124-8F83-47EB-8DAE-57847D9BED45}"/>
              </a:ext>
            </a:extLst>
          </p:cNvPr>
          <p:cNvSpPr txBox="1"/>
          <p:nvPr/>
        </p:nvSpPr>
        <p:spPr>
          <a:xfrm>
            <a:off x="1625314" y="2999900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IDBSPNode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EC99D-EC9A-9783-D4C8-585EEFEAD5AF}"/>
              </a:ext>
            </a:extLst>
          </p:cNvPr>
          <p:cNvSpPr txBox="1"/>
          <p:nvPr/>
        </p:nvSpPr>
        <p:spPr>
          <a:xfrm>
            <a:off x="3836775" y="2290047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IDBSPOuterNode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76ABD2-C107-DC19-08C7-C57FC27CD466}"/>
              </a:ext>
            </a:extLst>
          </p:cNvPr>
          <p:cNvSpPr txBox="1"/>
          <p:nvPr/>
        </p:nvSpPr>
        <p:spPr>
          <a:xfrm>
            <a:off x="3836775" y="3773879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IDBSPInnerNode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FCD95-CB3E-2499-FF75-2C71E7AED52D}"/>
              </a:ext>
            </a:extLst>
          </p:cNvPr>
          <p:cNvSpPr txBox="1"/>
          <p:nvPr/>
        </p:nvSpPr>
        <p:spPr>
          <a:xfrm>
            <a:off x="6337211" y="2290047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DBSPOperator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AA9F3-3B76-075C-5326-6509FF8E0A37}"/>
              </a:ext>
            </a:extLst>
          </p:cNvPr>
          <p:cNvSpPr txBox="1"/>
          <p:nvPr/>
        </p:nvSpPr>
        <p:spPr>
          <a:xfrm>
            <a:off x="6337211" y="2799845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DBSPCircuit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5D23C0-C809-B331-CF95-7A8B97FC4EB2}"/>
              </a:ext>
            </a:extLst>
          </p:cNvPr>
          <p:cNvSpPr txBox="1"/>
          <p:nvPr/>
        </p:nvSpPr>
        <p:spPr>
          <a:xfrm>
            <a:off x="6337211" y="1780249"/>
            <a:ext cx="1761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DBSPComment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031E256-B5D2-BE0C-04F2-8A6E8BAE2C6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079558" y="2490102"/>
            <a:ext cx="757217" cy="70985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BE055F0-E25C-11BB-FC4E-D666A46F1F4A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5996341" y="1980304"/>
            <a:ext cx="340870" cy="50979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7540CA5-FC26-EDA5-7955-C6E1F8947B1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996341" y="2490102"/>
            <a:ext cx="340870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D0CF1AB-7A43-0BB8-EB15-DB928B33E8EE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996341" y="2490102"/>
            <a:ext cx="340870" cy="50979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A3E9D8-6E0E-E4A2-F350-6435E7B34223}"/>
              </a:ext>
            </a:extLst>
          </p:cNvPr>
          <p:cNvSpPr txBox="1"/>
          <p:nvPr/>
        </p:nvSpPr>
        <p:spPr>
          <a:xfrm>
            <a:off x="6337211" y="3404547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DBSPPattern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B36A82-CE99-14CB-E00D-826CC2E123C7}"/>
              </a:ext>
            </a:extLst>
          </p:cNvPr>
          <p:cNvSpPr txBox="1"/>
          <p:nvPr/>
        </p:nvSpPr>
        <p:spPr>
          <a:xfrm>
            <a:off x="6337211" y="3773879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DBSPType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10DB44-E881-F3B6-EFFC-D34E9801CDA3}"/>
              </a:ext>
            </a:extLst>
          </p:cNvPr>
          <p:cNvSpPr txBox="1"/>
          <p:nvPr/>
        </p:nvSpPr>
        <p:spPr>
          <a:xfrm>
            <a:off x="6337211" y="4149803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DBSPExpression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87ACB6-65AD-33FE-1684-400BDE2589D8}"/>
              </a:ext>
            </a:extLst>
          </p:cNvPr>
          <p:cNvSpPr txBox="1"/>
          <p:nvPr/>
        </p:nvSpPr>
        <p:spPr>
          <a:xfrm>
            <a:off x="6337211" y="4537318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DBSPStatement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FF6288-1C33-6B86-16EF-404C43435801}"/>
              </a:ext>
            </a:extLst>
          </p:cNvPr>
          <p:cNvSpPr txBox="1"/>
          <p:nvPr/>
        </p:nvSpPr>
        <p:spPr>
          <a:xfrm>
            <a:off x="6337211" y="4908026"/>
            <a:ext cx="1172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DBSPath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43B69-40A9-070F-76C8-B9F226013426}"/>
              </a:ext>
            </a:extLst>
          </p:cNvPr>
          <p:cNvSpPr txBox="1"/>
          <p:nvPr/>
        </p:nvSpPr>
        <p:spPr>
          <a:xfrm>
            <a:off x="6337211" y="5272397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DBSPAggregate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0B4-A609-8797-6407-40587D29325D}"/>
              </a:ext>
            </a:extLst>
          </p:cNvPr>
          <p:cNvSpPr txBox="1"/>
          <p:nvPr/>
        </p:nvSpPr>
        <p:spPr>
          <a:xfrm>
            <a:off x="6337211" y="5663132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DBSPFunction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F1D2D574-9BD9-B3AC-82E1-8CF0A0A8A89A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079558" y="3199955"/>
            <a:ext cx="757217" cy="77397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A526627-917A-0049-CDD6-85687BC461DF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>
            <a:off x="5996341" y="3973934"/>
            <a:ext cx="340870" cy="188925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B55378AB-095D-B5CA-DC21-CFAEF78B6DB7}"/>
              </a:ext>
            </a:extLst>
          </p:cNvPr>
          <p:cNvCxnSpPr>
            <a:cxnSpLocks/>
            <a:stCxn id="8" idx="3"/>
            <a:endCxn id="31" idx="1"/>
          </p:cNvCxnSpPr>
          <p:nvPr/>
        </p:nvCxnSpPr>
        <p:spPr>
          <a:xfrm>
            <a:off x="5996341" y="3973934"/>
            <a:ext cx="340870" cy="149851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B496553-68F5-8061-F6BF-7FFCB3860EF8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>
          <a:xfrm>
            <a:off x="5996341" y="3973934"/>
            <a:ext cx="340870" cy="113414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58EBD5D-550B-C537-3106-D3C1D7F7777C}"/>
              </a:ext>
            </a:extLst>
          </p:cNvPr>
          <p:cNvCxnSpPr>
            <a:cxnSpLocks/>
            <a:stCxn id="8" idx="3"/>
            <a:endCxn id="28" idx="1"/>
          </p:cNvCxnSpPr>
          <p:nvPr/>
        </p:nvCxnSpPr>
        <p:spPr>
          <a:xfrm>
            <a:off x="5996341" y="3973934"/>
            <a:ext cx="340870" cy="76343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437EAA1-A0CD-92DD-11CC-8B441E2F5399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5996341" y="3973934"/>
            <a:ext cx="340870" cy="37592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0DD95D3F-6178-C6CF-63E1-9A645C88ADC6}"/>
              </a:ext>
            </a:extLst>
          </p:cNvPr>
          <p:cNvCxnSpPr>
            <a:cxnSpLocks/>
            <a:stCxn id="8" idx="3"/>
            <a:endCxn id="26" idx="1"/>
          </p:cNvCxnSpPr>
          <p:nvPr/>
        </p:nvCxnSpPr>
        <p:spPr>
          <a:xfrm>
            <a:off x="5996341" y="3973934"/>
            <a:ext cx="340870" cy="1270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73F0C0E-2949-FC45-504F-0A2F76899831}"/>
              </a:ext>
            </a:extLst>
          </p:cNvPr>
          <p:cNvCxnSpPr>
            <a:cxnSpLocks/>
            <a:stCxn id="8" idx="3"/>
            <a:endCxn id="25" idx="1"/>
          </p:cNvCxnSpPr>
          <p:nvPr/>
        </p:nvCxnSpPr>
        <p:spPr>
          <a:xfrm flipV="1">
            <a:off x="5996341" y="3604602"/>
            <a:ext cx="340870" cy="36933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5" name="Picture 64" descr="A picture containing outdoor, plant, tree, root&#10;&#10;Description automatically generated">
            <a:extLst>
              <a:ext uri="{FF2B5EF4-FFF2-40B4-BE49-F238E27FC236}">
                <a16:creationId xmlns:a16="http://schemas.microsoft.com/office/drawing/2014/main" id="{28A5C23F-B50D-481C-929F-A2F0EB067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77" y="147172"/>
            <a:ext cx="3528738" cy="25208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F5D987-2A51-A57D-8406-7B9DBC83DD4E}"/>
              </a:ext>
            </a:extLst>
          </p:cNvPr>
          <p:cNvSpPr txBox="1"/>
          <p:nvPr/>
        </p:nvSpPr>
        <p:spPr>
          <a:xfrm>
            <a:off x="4078386" y="4349858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~120 classes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4BB7A2-2EB3-1ECA-2B76-EA7020CF3727}"/>
              </a:ext>
            </a:extLst>
          </p:cNvPr>
          <p:cNvSpPr txBox="1"/>
          <p:nvPr/>
        </p:nvSpPr>
        <p:spPr>
          <a:xfrm>
            <a:off x="4170424" y="1784057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~24 classes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B32195-687A-396A-1F15-099A46419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19</a:t>
            </a:fld>
            <a:endParaRPr lang="en-US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83FBF59-C1CC-A5B6-6C59-92EFDB4FFBF8}"/>
              </a:ext>
            </a:extLst>
          </p:cNvPr>
          <p:cNvCxnSpPr>
            <a:cxnSpLocks/>
            <a:stCxn id="28" idx="3"/>
            <a:endCxn id="44" idx="1"/>
          </p:cNvCxnSpPr>
          <p:nvPr/>
        </p:nvCxnSpPr>
        <p:spPr>
          <a:xfrm flipV="1">
            <a:off x="8355712" y="4733239"/>
            <a:ext cx="1095785" cy="413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4639C7F-A183-BB47-163D-9990F59632B4}"/>
              </a:ext>
            </a:extLst>
          </p:cNvPr>
          <p:cNvCxnSpPr>
            <a:cxnSpLocks/>
            <a:endCxn id="53" idx="1"/>
          </p:cNvCxnSpPr>
          <p:nvPr/>
        </p:nvCxnSpPr>
        <p:spPr>
          <a:xfrm flipV="1">
            <a:off x="8632669" y="3832272"/>
            <a:ext cx="818828" cy="513452"/>
          </a:xfrm>
          <a:prstGeom prst="bentConnector3">
            <a:avLst>
              <a:gd name="adj1" fmla="val 41106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D8C12CD-2D1C-2D7E-58D9-BCF64B7AF12A}"/>
              </a:ext>
            </a:extLst>
          </p:cNvPr>
          <p:cNvCxnSpPr>
            <a:cxnSpLocks/>
            <a:stCxn id="27" idx="3"/>
            <a:endCxn id="43" idx="1"/>
          </p:cNvCxnSpPr>
          <p:nvPr/>
        </p:nvCxnSpPr>
        <p:spPr>
          <a:xfrm flipV="1">
            <a:off x="8496777" y="4262991"/>
            <a:ext cx="954720" cy="8686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A48D9C2-7593-C433-3CB0-E82A562B2AC8}"/>
              </a:ext>
            </a:extLst>
          </p:cNvPr>
          <p:cNvCxnSpPr>
            <a:cxnSpLocks/>
            <a:stCxn id="28" idx="3"/>
            <a:endCxn id="45" idx="1"/>
          </p:cNvCxnSpPr>
          <p:nvPr/>
        </p:nvCxnSpPr>
        <p:spPr>
          <a:xfrm>
            <a:off x="8355712" y="4737373"/>
            <a:ext cx="1095785" cy="47999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ACBD71-0041-28D8-38D6-34C7C55EDB60}"/>
              </a:ext>
            </a:extLst>
          </p:cNvPr>
          <p:cNvSpPr txBox="1"/>
          <p:nvPr/>
        </p:nvSpPr>
        <p:spPr>
          <a:xfrm>
            <a:off x="9451497" y="407832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CF1933-A5FE-0A5A-CB35-133B402C6632}"/>
              </a:ext>
            </a:extLst>
          </p:cNvPr>
          <p:cNvSpPr txBox="1"/>
          <p:nvPr/>
        </p:nvSpPr>
        <p:spPr>
          <a:xfrm>
            <a:off x="9451497" y="454857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6C2191D-1F66-A98E-F2DA-E400C7D4318C}"/>
              </a:ext>
            </a:extLst>
          </p:cNvPr>
          <p:cNvSpPr txBox="1"/>
          <p:nvPr/>
        </p:nvSpPr>
        <p:spPr>
          <a:xfrm>
            <a:off x="9451497" y="503270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7B36E2-5EE9-D228-5263-97577EE5704C}"/>
              </a:ext>
            </a:extLst>
          </p:cNvPr>
          <p:cNvSpPr txBox="1"/>
          <p:nvPr/>
        </p:nvSpPr>
        <p:spPr>
          <a:xfrm>
            <a:off x="9451497" y="36476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ED33A4F4-C54A-0E78-B6DB-5B8D496C067D}"/>
              </a:ext>
            </a:extLst>
          </p:cNvPr>
          <p:cNvCxnSpPr>
            <a:cxnSpLocks/>
            <a:stCxn id="26" idx="3"/>
            <a:endCxn id="59" idx="1"/>
          </p:cNvCxnSpPr>
          <p:nvPr/>
        </p:nvCxnSpPr>
        <p:spPr>
          <a:xfrm flipV="1">
            <a:off x="7650391" y="3061211"/>
            <a:ext cx="1779037" cy="91272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58F108C-21FB-F30C-1600-2B2F82141108}"/>
              </a:ext>
            </a:extLst>
          </p:cNvPr>
          <p:cNvCxnSpPr>
            <a:cxnSpLocks/>
            <a:stCxn id="26" idx="3"/>
            <a:endCxn id="58" idx="1"/>
          </p:cNvCxnSpPr>
          <p:nvPr/>
        </p:nvCxnSpPr>
        <p:spPr>
          <a:xfrm flipV="1">
            <a:off x="7650391" y="3491930"/>
            <a:ext cx="1779037" cy="48200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AC2602B-3A54-C7C8-F3D2-36C69EFF9810}"/>
              </a:ext>
            </a:extLst>
          </p:cNvPr>
          <p:cNvSpPr txBox="1"/>
          <p:nvPr/>
        </p:nvSpPr>
        <p:spPr>
          <a:xfrm>
            <a:off x="9429428" y="3307264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B471B2-0787-AFC8-B758-988C686D7CC1}"/>
              </a:ext>
            </a:extLst>
          </p:cNvPr>
          <p:cNvSpPr txBox="1"/>
          <p:nvPr/>
        </p:nvSpPr>
        <p:spPr>
          <a:xfrm>
            <a:off x="9429428" y="2876545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5253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F7D65-B843-DDBB-C03B-71BA6CB85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9B3FD-85D0-E724-71D6-73C80B7B7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long reference document</a:t>
            </a:r>
          </a:p>
          <a:p>
            <a:pPr lvl="1"/>
            <a:r>
              <a:rPr lang="en-US" dirty="0"/>
              <a:t>Without a clear structure</a:t>
            </a:r>
          </a:p>
          <a:p>
            <a:pPr lvl="1"/>
            <a:r>
              <a:rPr lang="en-US" dirty="0"/>
              <a:t>Don’t try to follow or remember all the details</a:t>
            </a:r>
          </a:p>
          <a:p>
            <a:r>
              <a:rPr lang="en-US" dirty="0"/>
              <a:t>It is intended to document the </a:t>
            </a:r>
            <a:r>
              <a:rPr lang="en-US" dirty="0">
                <a:solidFill>
                  <a:srgbClr val="FF0000"/>
                </a:solidFill>
              </a:rPr>
              <a:t>architecture and implementation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of the SQL to DBSP compiler</a:t>
            </a:r>
          </a:p>
          <a:p>
            <a:r>
              <a:rPr lang="en-US" dirty="0"/>
              <a:t>To help other people contribute or debug</a:t>
            </a:r>
          </a:p>
          <a:p>
            <a:r>
              <a:rPr lang="en-US" dirty="0"/>
              <a:t>It will be checked-in into the DBSP repository</a:t>
            </a:r>
          </a:p>
          <a:p>
            <a:r>
              <a:rPr lang="en-US" dirty="0"/>
              <a:t>Will be intermittently refreshed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95227-9998-D343-DD29-963780ED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30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766BA-008C-2030-ABB9-346E2CD9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inner IR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72526-4DF9-4BEE-DA4D-2C0A939FF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abstract class </a:t>
            </a:r>
            <a:r>
              <a:rPr lang="en-US" dirty="0">
                <a:latin typeface="Consolas" panose="020B0609020204030204" pitchFamily="49" charset="0"/>
              </a:rPr>
              <a:t>DBSPExpression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DBSPNode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IHasType, IDBSPInnerNode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protected final </a:t>
            </a:r>
            <a:r>
              <a:rPr lang="en-US" dirty="0">
                <a:latin typeface="Consolas" panose="020B0609020204030204" pitchFamily="49" charset="0"/>
              </a:rPr>
              <a:t>DBSPType type;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…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DBSPBinaryExpression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DBSPExpression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DBSPExpression left;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DBSPExpression right;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DBSPOpcode operation;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94190-30EA-FF50-1D73-36E03DB0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910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9F628-704C-31AC-1024-9036C35EF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153"/>
          </a:xfrm>
        </p:spPr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D77BC-9295-9778-C048-59C33F483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634"/>
            <a:ext cx="10515600" cy="52760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abstract class </a:t>
            </a:r>
            <a:r>
              <a:rPr lang="en-US" dirty="0">
                <a:latin typeface="Consolas" panose="020B0609020204030204" pitchFamily="49" charset="0"/>
              </a:rPr>
              <a:t>DBSPOperator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DBSPNode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IHasName, IHasType,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IDBSPOuterNode</a:t>
            </a:r>
            <a:r>
              <a:rPr lang="en-US" dirty="0">
                <a:latin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List&lt;DBSPOperator&gt; inputs;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String operation;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DBSPExpression function;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String outputName;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DBSPType outputType;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boolean isMultiset;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public final </a:t>
            </a:r>
            <a:r>
              <a:rPr lang="en-US" dirty="0">
                <a:latin typeface="Consolas" panose="020B0609020204030204" pitchFamily="49" charset="0"/>
              </a:rPr>
              <a:t>String comment;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D6080-208E-7CB9-D17E-D8E19BB1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81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A9D84-24C5-2478-3630-09856FB0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BB9D-FE50-6AE3-95AA-4AFA2BA86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50" y="2419518"/>
            <a:ext cx="10997750" cy="4362281"/>
          </a:xfrm>
        </p:spPr>
        <p:txBody>
          <a:bodyPr>
            <a:normAutofit/>
          </a:bodyPr>
          <a:lstStyle/>
          <a:p>
            <a:r>
              <a:rPr lang="en-US" dirty="0"/>
              <a:t>All SQL types are base types (</a:t>
            </a:r>
            <a:r>
              <a:rPr lang="en-US" dirty="0">
                <a:latin typeface="Consolas" panose="020B0609020204030204" pitchFamily="49" charset="0"/>
              </a:rPr>
              <a:t>DBSPTypeBaseType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Used in SQL: Integers, Booleans, but also Date, Time, String, MonthsInterval, null</a:t>
            </a:r>
          </a:p>
          <a:p>
            <a:pPr lvl="1"/>
            <a:r>
              <a:rPr lang="en-US" dirty="0"/>
              <a:t>Supporting: USize, Weight, Str</a:t>
            </a:r>
          </a:p>
          <a:p>
            <a:pPr lvl="1"/>
            <a:r>
              <a:rPr lang="en-US" dirty="0"/>
              <a:t>Calcite and Java do not support unsigned types, but the IR has them</a:t>
            </a:r>
          </a:p>
          <a:p>
            <a:r>
              <a:rPr lang="en-US" dirty="0"/>
              <a:t>Derived types</a:t>
            </a:r>
          </a:p>
          <a:p>
            <a:pPr lvl="1"/>
            <a:r>
              <a:rPr lang="en-US" dirty="0"/>
              <a:t>Tuple (hand-made), raw tuple (Rust), struct, vector, zset, user-defined</a:t>
            </a:r>
          </a:p>
          <a:p>
            <a:pPr lvl="1"/>
            <a:r>
              <a:rPr lang="en-US" dirty="0"/>
              <a:t>Semigroup types (for aggregates) – should probably be removed</a:t>
            </a:r>
          </a:p>
          <a:p>
            <a:r>
              <a:rPr lang="en-US" dirty="0"/>
              <a:t>TypeAny for types we don’t want to write (_)</a:t>
            </a:r>
          </a:p>
          <a:p>
            <a:r>
              <a:rPr lang="en-US" dirty="0"/>
              <a:t>Implementations must implement rust </a:t>
            </a:r>
            <a:r>
              <a:rPr lang="en-US" dirty="0">
                <a:latin typeface="Consolas" panose="020B0609020204030204" pitchFamily="49" charset="0"/>
              </a:rPr>
              <a:t>Ord</a:t>
            </a:r>
            <a:r>
              <a:rPr lang="en-US" dirty="0"/>
              <a:t> trait (f32 doesn’t!)</a:t>
            </a:r>
          </a:p>
          <a:p>
            <a:endParaRPr lang="en-US" dirty="0"/>
          </a:p>
        </p:txBody>
      </p:sp>
      <p:pic>
        <p:nvPicPr>
          <p:cNvPr id="5" name="Picture 4" descr="A group of plastic containers with different colored beads&#10;&#10;Description automatically generated with low confidence">
            <a:extLst>
              <a:ext uri="{FF2B5EF4-FFF2-40B4-BE49-F238E27FC236}">
                <a16:creationId xmlns:a16="http://schemas.microsoft.com/office/drawing/2014/main" id="{31CC642C-DFE1-53D4-8720-1C1BF5675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42" y="0"/>
            <a:ext cx="3342193" cy="241951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61175E-8A41-5E30-E6BF-8DC76DEC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46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Visitor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416" y="1737565"/>
            <a:ext cx="10643616" cy="4914539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https://en.wikipedia.org/wiki/Visitor_pattern</a:t>
            </a:r>
            <a:r>
              <a:rPr lang="en-US" dirty="0"/>
              <a:t> </a:t>
            </a:r>
          </a:p>
          <a:p>
            <a:pPr marL="400050" lvl="1" indent="0">
              <a:buNone/>
            </a:pPr>
            <a:r>
              <a:rPr lang="en-US" dirty="0"/>
              <a:t>“In object-oriented programming and software engineering, the visitor design pattern is a way of separating an algorithm from an object structure on which it operates. A practical result of this separation is the ability to add new operations to existing object structures without modifying those structures.”</a:t>
            </a:r>
          </a:p>
          <a:p>
            <a:pPr marL="457200" indent="-457200"/>
            <a:r>
              <a:rPr lang="en-US" dirty="0"/>
              <a:t>“Structure” = IR</a:t>
            </a:r>
          </a:p>
          <a:p>
            <a:pPr marL="457200" indent="-457200"/>
            <a:r>
              <a:rPr lang="en-US" dirty="0"/>
              <a:t>“Algorithms” = program manipulations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9464" y="3884432"/>
            <a:ext cx="2163991" cy="204796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42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712C-0AAB-C661-082B-17DF4D47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Two-level visitor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91594-0874-E339-0634-BAC116E5C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763"/>
            <a:ext cx="10515600" cy="4615200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CircuitVisitor</a:t>
            </a:r>
            <a:r>
              <a:rPr lang="en-US" dirty="0"/>
              <a:t> (base class) operates on circuits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Function&lt;DBSPCircuit, DBSPCircuit&gt;</a:t>
            </a:r>
          </a:p>
          <a:p>
            <a:pPr lvl="1"/>
            <a:r>
              <a:rPr lang="en-US" dirty="0"/>
              <a:t>Read-only visitors</a:t>
            </a:r>
          </a:p>
          <a:p>
            <a:pPr lvl="1"/>
            <a:r>
              <a:rPr lang="en-US" dirty="0"/>
              <a:t>Rewriting visitors</a:t>
            </a:r>
          </a:p>
          <a:p>
            <a:r>
              <a:rPr lang="en-US" dirty="0">
                <a:latin typeface="Consolas" panose="020B0609020204030204" pitchFamily="49" charset="0"/>
              </a:rPr>
              <a:t>InnerVisitor</a:t>
            </a:r>
            <a:r>
              <a:rPr lang="en-US" dirty="0"/>
              <a:t> (base class) operates on functions inside operators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implements</a:t>
            </a:r>
            <a:r>
              <a:rPr lang="en-US" dirty="0">
                <a:latin typeface="Consolas" panose="020B0609020204030204" pitchFamily="49" charset="0"/>
              </a:rPr>
              <a:t> Function&lt;IDBSPInnerNode, IDBSPInnerNode&gt;</a:t>
            </a:r>
            <a:endParaRPr lang="en-US" dirty="0"/>
          </a:p>
          <a:p>
            <a:pPr lvl="1"/>
            <a:r>
              <a:rPr lang="en-US" dirty="0"/>
              <a:t>Read-only visitors</a:t>
            </a:r>
          </a:p>
          <a:p>
            <a:pPr lvl="1"/>
            <a:r>
              <a:rPr lang="en-US" dirty="0"/>
              <a:t>Rewriting visitors</a:t>
            </a:r>
          </a:p>
        </p:txBody>
      </p:sp>
      <p:pic>
        <p:nvPicPr>
          <p:cNvPr id="37" name="Picture 36" descr="A picture containing building, property, outdoor, real estate&#10;&#10;Description automatically generated">
            <a:extLst>
              <a:ext uri="{FF2B5EF4-FFF2-40B4-BE49-F238E27FC236}">
                <a16:creationId xmlns:a16="http://schemas.microsoft.com/office/drawing/2014/main" id="{FC307740-7CAE-7866-1163-CB3C3EA0C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39" y="4076701"/>
            <a:ext cx="3873676" cy="27812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FB16E-D8D8-6A34-9A49-770B0B12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108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0339" y="569141"/>
            <a:ext cx="9511321" cy="774655"/>
          </a:xfrm>
        </p:spPr>
        <p:txBody>
          <a:bodyPr>
            <a:normAutofit/>
          </a:bodyPr>
          <a:lstStyle/>
          <a:p>
            <a:r>
              <a:rPr lang="en-US" dirty="0"/>
              <a:t>IR Manipulation (base classes)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610288"/>
              </p:ext>
            </p:extLst>
          </p:nvPr>
        </p:nvGraphicFramePr>
        <p:xfrm>
          <a:off x="165719" y="1283397"/>
          <a:ext cx="12021337" cy="4440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8595">
                  <a:extLst>
                    <a:ext uri="{9D8B030D-6E8A-4147-A177-3AD203B41FA5}">
                      <a16:colId xmlns:a16="http://schemas.microsoft.com/office/drawing/2014/main" val="3547899906"/>
                    </a:ext>
                  </a:extLst>
                </a:gridCol>
                <a:gridCol w="6287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7898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HelveticaNeue" charset="0"/>
                        </a:rPr>
                        <a:t>Base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Visitor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Description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772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InnerVisitor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Operates on functions; read-only.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InnerRewriteVisitor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Rewrites types, expressions, statements.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1752705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InnerPasses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Runs in sequence several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r>
                        <a:rPr lang="en-US" sz="2000" b="0" baseline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.</a:t>
                      </a:r>
                      <a:endParaRPr lang="en-US" sz="2000" b="0" dirty="0">
                        <a:solidFill>
                          <a:srgbClr val="262626"/>
                        </a:solidFill>
                        <a:latin typeface="HelveticaNeue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5576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InnerRepeat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an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 until convergence.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332861"/>
                  </a:ext>
                </a:extLst>
              </a:tr>
              <a:tr h="417686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CircuitTransform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CircuitVisitor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HelveticaNeue" charset="0"/>
                        </a:rPr>
                        <a:t>Operates on the circuit; read-only.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5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panose="020B0609020204030204" pitchFamily="49" charset="0"/>
                        </a:rPr>
                        <a:t>CircuitCloneVisitor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Operates on the circuit operators only; rewrites circuit.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201767"/>
                  </a:ext>
                </a:extLst>
              </a:tr>
              <a:tr h="399559">
                <a:tc>
                  <a:txBody>
                    <a:bodyPr/>
                    <a:lstStyle/>
                    <a:p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CircuitRewriter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Rewrites a circuit using an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IRTransform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, </a:t>
                      </a:r>
                      <a:b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</a:b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including operator functions.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99915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Passes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Runs a sequence of several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CircuitTransform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0525">
                <a:tc>
                  <a:txBody>
                    <a:bodyPr/>
                    <a:lstStyle/>
                    <a:p>
                      <a:endParaRPr lang="en-US" sz="2000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Consolas" charset="0"/>
                          <a:ea typeface="Consolas" charset="0"/>
                          <a:cs typeface="Consolas" charset="0"/>
                        </a:rPr>
                        <a:t>Repeat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Repeats a </a:t>
                      </a:r>
                      <a:r>
                        <a:rPr lang="en-US" sz="2000" b="0" dirty="0">
                          <a:solidFill>
                            <a:srgbClr val="262626"/>
                          </a:solidFill>
                          <a:latin typeface="Consolas" charset="0"/>
                        </a:rPr>
                        <a:t>CircuitTransform </a:t>
                      </a:r>
                      <a:r>
                        <a:rPr lang="en-US" sz="2000" b="0" kern="1200" baseline="0" dirty="0">
                          <a:solidFill>
                            <a:srgbClr val="262626"/>
                          </a:solidFill>
                          <a:latin typeface="HelveticaNeue" charset="0"/>
                          <a:ea typeface="+mn-ea"/>
                          <a:cs typeface="+mn-cs"/>
                        </a:rPr>
                        <a:t>until convergence.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48945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485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>
            <a:off x="6809186" y="2492288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Isosceles Triangle 41"/>
          <p:cNvSpPr/>
          <p:nvPr/>
        </p:nvSpPr>
        <p:spPr>
          <a:xfrm>
            <a:off x="8178165" y="4603338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Isosceles Triangle 28"/>
          <p:cNvSpPr/>
          <p:nvPr/>
        </p:nvSpPr>
        <p:spPr>
          <a:xfrm>
            <a:off x="4766096" y="4444024"/>
            <a:ext cx="827289" cy="898174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732" y="257462"/>
            <a:ext cx="8229600" cy="1143000"/>
          </a:xfrm>
        </p:spPr>
        <p:txBody>
          <a:bodyPr/>
          <a:lstStyle/>
          <a:p>
            <a:r>
              <a:rPr lang="en-US" dirty="0"/>
              <a:t>IR rewriting using visitors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524000" y="2349342"/>
            <a:ext cx="3157640" cy="3009225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74134" y="1720541"/>
            <a:ext cx="2097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Input DAG</a:t>
            </a:r>
          </a:p>
        </p:txBody>
      </p:sp>
      <p:sp>
        <p:nvSpPr>
          <p:cNvPr id="6" name="Oval 5"/>
          <p:cNvSpPr/>
          <p:nvPr/>
        </p:nvSpPr>
        <p:spPr>
          <a:xfrm>
            <a:off x="3183334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8272" y="5781558"/>
            <a:ext cx="1633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Modified DAG</a:t>
            </a:r>
          </a:p>
        </p:txBody>
      </p:sp>
      <p:cxnSp>
        <p:nvCxnSpPr>
          <p:cNvPr id="8" name="Straight Arrow Connector 7"/>
          <p:cNvCxnSpPr>
            <a:stCxn id="7" idx="0"/>
            <a:endCxn id="30" idx="3"/>
          </p:cNvCxnSpPr>
          <p:nvPr/>
        </p:nvCxnSpPr>
        <p:spPr>
          <a:xfrm flipV="1">
            <a:off x="2845099" y="5375712"/>
            <a:ext cx="446923" cy="40584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5307528" y="2989534"/>
            <a:ext cx="1429770" cy="10984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visitor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68520" y="4391645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63013" y="5901978"/>
            <a:ext cx="1274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Dead code</a:t>
            </a:r>
          </a:p>
        </p:txBody>
      </p:sp>
      <p:cxnSp>
        <p:nvCxnSpPr>
          <p:cNvPr id="18" name="Straight Arrow Connector 17"/>
          <p:cNvCxnSpPr>
            <a:stCxn id="17" idx="1"/>
            <a:endCxn id="47" idx="5"/>
          </p:cNvCxnSpPr>
          <p:nvPr/>
        </p:nvCxnSpPr>
        <p:spPr>
          <a:xfrm flipH="1">
            <a:off x="7651397" y="6102033"/>
            <a:ext cx="10116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839200" y="4006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8382000" y="3625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8686800" y="32441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8458200" y="2786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8229600" y="2405916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063395" y="4248699"/>
            <a:ext cx="244132" cy="22883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>
            <a:off x="3606642" y="4150030"/>
            <a:ext cx="1269921" cy="46846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Isosceles Triangle 29"/>
          <p:cNvSpPr/>
          <p:nvPr/>
        </p:nvSpPr>
        <p:spPr>
          <a:xfrm>
            <a:off x="2878377" y="4477537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064291" y="5924504"/>
            <a:ext cx="1169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New DAG</a:t>
            </a:r>
          </a:p>
        </p:txBody>
      </p:sp>
      <p:cxnSp>
        <p:nvCxnSpPr>
          <p:cNvPr id="38" name="Straight Arrow Connector 37"/>
          <p:cNvCxnSpPr>
            <a:endCxn id="29" idx="3"/>
          </p:cNvCxnSpPr>
          <p:nvPr/>
        </p:nvCxnSpPr>
        <p:spPr>
          <a:xfrm flipH="1" flipV="1">
            <a:off x="5179741" y="5342198"/>
            <a:ext cx="206219" cy="43936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7030931" y="5652946"/>
            <a:ext cx="827289" cy="898174"/>
          </a:xfrm>
          <a:prstGeom prst="triangl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022331" y="1700660"/>
            <a:ext cx="2435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Output DAG</a:t>
            </a:r>
          </a:p>
        </p:txBody>
      </p:sp>
      <p:cxnSp>
        <p:nvCxnSpPr>
          <p:cNvPr id="51" name="Straight Arrow Connector 50"/>
          <p:cNvCxnSpPr>
            <a:stCxn id="21" idx="3"/>
            <a:endCxn id="16" idx="7"/>
          </p:cNvCxnSpPr>
          <p:nvPr/>
        </p:nvCxnSpPr>
        <p:spPr>
          <a:xfrm flipH="1">
            <a:off x="8676900" y="4201442"/>
            <a:ext cx="198052" cy="2237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2" idx="5"/>
            <a:endCxn id="21" idx="1"/>
          </p:cNvCxnSpPr>
          <p:nvPr/>
        </p:nvCxnSpPr>
        <p:spPr>
          <a:xfrm>
            <a:off x="8590380" y="3820441"/>
            <a:ext cx="2845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3" idx="3"/>
            <a:endCxn id="22" idx="7"/>
          </p:cNvCxnSpPr>
          <p:nvPr/>
        </p:nvCxnSpPr>
        <p:spPr>
          <a:xfrm flipH="1">
            <a:off x="8590380" y="3439441"/>
            <a:ext cx="132172" cy="219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24" idx="5"/>
            <a:endCxn id="23" idx="0"/>
          </p:cNvCxnSpPr>
          <p:nvPr/>
        </p:nvCxnSpPr>
        <p:spPr>
          <a:xfrm>
            <a:off x="8666580" y="2982242"/>
            <a:ext cx="142286" cy="2618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25" idx="5"/>
            <a:endCxn id="24" idx="0"/>
          </p:cNvCxnSpPr>
          <p:nvPr/>
        </p:nvCxnSpPr>
        <p:spPr>
          <a:xfrm>
            <a:off x="8437980" y="2601242"/>
            <a:ext cx="142286" cy="1856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021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DCD38-DB4C-BABA-5E25-7CCAEC7F5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022"/>
          </a:xfrm>
        </p:spPr>
        <p:txBody>
          <a:bodyPr/>
          <a:lstStyle/>
          <a:p>
            <a:r>
              <a:rPr lang="en-US" dirty="0"/>
              <a:t>Structure of read-only visitors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547C-125B-6820-34FF-EA6D4661D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3672"/>
            <a:ext cx="10515600" cy="530432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preorder method for each node, returning </a:t>
            </a:r>
            <a:r>
              <a:rPr lang="en-US" dirty="0">
                <a:latin typeface="Consolas" panose="020B0609020204030204" pitchFamily="49" charset="0"/>
              </a:rPr>
              <a:t>VisitDecision</a:t>
            </a:r>
          </a:p>
          <a:p>
            <a:pPr lvl="1"/>
            <a:r>
              <a:rPr lang="en-US" dirty="0"/>
              <a:t>If the method returns STOP, visit stops immediately</a:t>
            </a:r>
          </a:p>
          <a:p>
            <a:r>
              <a:rPr lang="en-US" dirty="0"/>
              <a:t>One postorder method for each node, returning void</a:t>
            </a:r>
          </a:p>
          <a:p>
            <a:r>
              <a:rPr lang="en-US" dirty="0"/>
              <a:t>Flow: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 DBSPBinaryExpression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DBSPExpression {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	@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Override public void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(InnerVisitor visitor)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if (visitor.preorder(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).stop())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visitor.push(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if 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.type != null)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.type.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(visitor);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.left.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(visitor);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.right.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accept</a:t>
            </a:r>
            <a:r>
              <a:rPr lang="en-US" dirty="0">
                <a:latin typeface="Consolas" panose="020B0609020204030204" pitchFamily="49" charset="0"/>
              </a:rPr>
              <a:t>(visitor);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visitor.pop(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   visitor.postorder(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dirty="0">
                <a:latin typeface="Consolas" panose="020B0609020204030204" pitchFamily="49" charset="0"/>
              </a:rPr>
              <a:t>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D606E-4E29-B0B0-C5CC-300586B5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18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visitors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IDBSPInnerNode node;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InnerVisitor v1, v2;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IDBSPInnerNode intermediate = v1.apply(node);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IDBSPInnerNode final = v2.apply(intermediate);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5" name="Isosceles Triangle 4"/>
          <p:cNvSpPr/>
          <p:nvPr/>
        </p:nvSpPr>
        <p:spPr>
          <a:xfrm>
            <a:off x="1740568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685252" y="4744551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4906878" y="4540012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/>
              <a:t>intermediate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851562" y="4787530"/>
            <a:ext cx="1067222" cy="7899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v2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7995986" y="4497033"/>
            <a:ext cx="1640306" cy="1270608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final</a:t>
            </a:r>
          </a:p>
        </p:txBody>
      </p:sp>
      <p:pic>
        <p:nvPicPr>
          <p:cNvPr id="10" name="Picture 9" descr="hefty nickel &lt;strong&gt;chain link&lt;/strong&gt; paperweight and items below can be found at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836" y="378362"/>
            <a:ext cx="4190912" cy="195214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2AF81-9595-BA4F-9729-1599F122AA2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769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DF91C-02CA-BE1E-D12E-AD1A8163F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circuit visitors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A85E1-A2F1-C716-365C-E6F9D47E1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811" y="1690688"/>
                <a:ext cx="11417862" cy="4486275"/>
              </a:xfrm>
            </p:spPr>
            <p:txBody>
              <a:bodyPr/>
              <a:lstStyle/>
              <a:p>
                <a:r>
                  <a:rPr lang="en-US" dirty="0">
                    <a:latin typeface="Consolas" panose="020B0609020204030204" pitchFamily="49" charset="0"/>
                  </a:rPr>
                  <a:t>OptimizeDistinctVisitor</a:t>
                </a:r>
                <a:r>
                  <a:rPr lang="en-US" dirty="0"/>
                  <a:t> – remove “Distinct” nodes from query plan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DeadCode</a:t>
                </a:r>
                <a:r>
                  <a:rPr lang="en-US" dirty="0"/>
                  <a:t> – remove dead code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IncrementalizeVisitor</a:t>
                </a:r>
                <a:r>
                  <a:rPr lang="en-US" dirty="0"/>
                  <a:t> – converts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latin typeface="Consolas" panose="020B0609020204030204" pitchFamily="49" charset="0"/>
                  </a:rPr>
                  <a:t>MergeSums</a:t>
                </a:r>
                <a:r>
                  <a:rPr lang="en-US" dirty="0"/>
                  <a:t> – convert two consecutive sum operators into one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A85E1-A2F1-C716-365C-E6F9D47E1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811" y="1690688"/>
                <a:ext cx="11417862" cy="4486275"/>
              </a:xfrm>
              <a:blipFill>
                <a:blip r:embed="rId2"/>
                <a:stretch>
                  <a:fillRect l="-961"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n aerial view of a city&#10;&#10;Description automatically generated with low confidence">
            <a:extLst>
              <a:ext uri="{FF2B5EF4-FFF2-40B4-BE49-F238E27FC236}">
                <a16:creationId xmlns:a16="http://schemas.microsoft.com/office/drawing/2014/main" id="{5828E7C2-4A97-3E1C-26E5-59DD4AFB0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16528" r="8854" b="22083"/>
          <a:stretch/>
        </p:blipFill>
        <p:spPr>
          <a:xfrm>
            <a:off x="3705225" y="4001294"/>
            <a:ext cx="4781550" cy="25868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6641-D54F-8768-0DBB-4974CD5E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698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D0BA-1C6F-97D8-905A-0A9302E04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31E40-452D-32FE-0A1B-F9CA15ED8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99" y="1825625"/>
            <a:ext cx="11547334" cy="4351338"/>
          </a:xfrm>
        </p:spPr>
        <p:txBody>
          <a:bodyPr>
            <a:normAutofit/>
          </a:bodyPr>
          <a:lstStyle/>
          <a:p>
            <a:r>
              <a:rPr lang="en-US" dirty="0"/>
              <a:t>DBSP is a programming language for writing </a:t>
            </a:r>
            <a:br>
              <a:rPr lang="en-US" dirty="0"/>
            </a:br>
            <a:r>
              <a:rPr lang="en-US" dirty="0"/>
              <a:t>incremental computations on databases</a:t>
            </a:r>
          </a:p>
          <a:p>
            <a:r>
              <a:rPr lang="en-US" dirty="0"/>
              <a:t>“Incremental View Maintenance”</a:t>
            </a:r>
          </a:p>
          <a:p>
            <a:r>
              <a:rPr lang="en-US" dirty="0"/>
              <a:t>Theoretical basis: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b="1" dirty="0">
                <a:hlinkClick r:id="rId2"/>
              </a:rPr>
              <a:t>DBSP: Automatic Incremental View Maintenance for Rich Query Languages</a:t>
            </a:r>
            <a:br>
              <a:rPr lang="en-US" sz="2000" dirty="0"/>
            </a:br>
            <a:r>
              <a:rPr lang="en-US" sz="2000" dirty="0"/>
              <a:t>	</a:t>
            </a:r>
            <a:r>
              <a:rPr lang="en-US" sz="2000" i="1" dirty="0"/>
              <a:t>Mihai Budiu, Tej Chajed, Frank McSherry, Leonid Ryzhyk, and Val Tannen</a:t>
            </a:r>
            <a:br>
              <a:rPr lang="en-US" sz="2000" dirty="0"/>
            </a:br>
            <a:r>
              <a:rPr lang="en-US" sz="2000" dirty="0"/>
              <a:t>	Proceedings of the VLDB Endowment (VLDB), Vancouver, Canada, August, 2023, pages 1601-1614 </a:t>
            </a:r>
          </a:p>
          <a:p>
            <a:r>
              <a:rPr lang="en-US" dirty="0">
                <a:hlinkClick r:id="rId3"/>
              </a:rPr>
              <a:t>https://github.com/feldera/feldera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is an open-source implementation of this programming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76AA444-96D0-5D84-7B01-5C3EF89437EE}"/>
              </a:ext>
            </a:extLst>
          </p:cNvPr>
          <p:cNvGrpSpPr/>
          <p:nvPr/>
        </p:nvGrpSpPr>
        <p:grpSpPr>
          <a:xfrm>
            <a:off x="9629522" y="544484"/>
            <a:ext cx="2484255" cy="1818390"/>
            <a:chOff x="2840304" y="1499343"/>
            <a:chExt cx="3787073" cy="2698577"/>
          </a:xfrm>
          <a:scene3d>
            <a:camera prst="perspectiveContrastingRightFacing">
              <a:rot lat="551201" lon="19847482" rev="663044"/>
            </a:camera>
            <a:lightRig rig="threePt" dir="t"/>
          </a:scene3d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DE6AA3-8085-B579-736C-91D756FEF836}"/>
                </a:ext>
              </a:extLst>
            </p:cNvPr>
            <p:cNvSpPr/>
            <p:nvPr/>
          </p:nvSpPr>
          <p:spPr>
            <a:xfrm>
              <a:off x="3095624" y="1499343"/>
              <a:ext cx="3209925" cy="26985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tx1"/>
              </a:solidFill>
            </a:ln>
            <a:sp3d prstMaterial="plastic">
              <a:bevelT prst="angle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157C8C5-BB5E-BE88-73E4-EEF9FA4CD7B3}"/>
                </a:ext>
              </a:extLst>
            </p:cNvPr>
            <p:cNvSpPr/>
            <p:nvPr/>
          </p:nvSpPr>
          <p:spPr>
            <a:xfrm>
              <a:off x="3448050" y="1762125"/>
              <a:ext cx="619125" cy="58102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tx1"/>
              </a:solidFill>
            </a:ln>
            <a:sp3d prstMaterial="plastic">
              <a:bevelB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3182D41-94D1-D4E2-A525-6E93756051C5}"/>
                </a:ext>
              </a:extLst>
            </p:cNvPr>
            <p:cNvCxnSpPr>
              <a:cxnSpLocks/>
              <a:endCxn id="6" idx="2"/>
            </p:cNvCxnSpPr>
            <p:nvPr/>
          </p:nvCxnSpPr>
          <p:spPr>
            <a:xfrm>
              <a:off x="2840304" y="2047284"/>
              <a:ext cx="607746" cy="5354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1C881D-7423-9FDC-D39C-7340AE3109B4}"/>
                </a:ext>
              </a:extLst>
            </p:cNvPr>
            <p:cNvCxnSpPr>
              <a:cxnSpLocks/>
              <a:stCxn id="6" idx="6"/>
              <a:endCxn id="10" idx="2"/>
            </p:cNvCxnSpPr>
            <p:nvPr/>
          </p:nvCxnSpPr>
          <p:spPr>
            <a:xfrm>
              <a:off x="4067175" y="2052638"/>
              <a:ext cx="1821761" cy="5477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2BFB28B-C89E-328B-ADC3-2EAF1CE81555}"/>
                    </a:ext>
                  </a:extLst>
                </p:cNvPr>
                <p:cNvSpPr/>
                <p:nvPr/>
              </p:nvSpPr>
              <p:spPr>
                <a:xfrm>
                  <a:off x="4139245" y="3011039"/>
                  <a:ext cx="1319002" cy="938676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57150">
                  <a:solidFill>
                    <a:schemeClr val="tx1"/>
                  </a:solidFill>
                </a:ln>
                <a:sp3d prstMaterial="plastic"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472D998-45CA-8B90-2F67-2280D8BECB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245" y="3011039"/>
                  <a:ext cx="1319002" cy="9386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E8D4D90-4884-0C70-FC57-6396D9722BFE}"/>
                </a:ext>
              </a:extLst>
            </p:cNvPr>
            <p:cNvSpPr/>
            <p:nvPr/>
          </p:nvSpPr>
          <p:spPr>
            <a:xfrm>
              <a:off x="5888936" y="1963687"/>
              <a:ext cx="202301" cy="18885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2">
                  <a:lumMod val="10000"/>
                </a:schemeClr>
              </a:solidFill>
            </a:ln>
            <a:sp3d prstMaterial="plastic">
              <a:bevelB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7646FC-C294-9006-D90C-69671A7C0383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6091237" y="2047284"/>
              <a:ext cx="536140" cy="10831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6">
              <a:extLst>
                <a:ext uri="{FF2B5EF4-FFF2-40B4-BE49-F238E27FC236}">
                  <a16:creationId xmlns:a16="http://schemas.microsoft.com/office/drawing/2014/main" id="{7D28F8E2-44A3-6105-2C4B-2508254A6030}"/>
                </a:ext>
              </a:extLst>
            </p:cNvPr>
            <p:cNvCxnSpPr>
              <a:cxnSpLocks/>
              <a:stCxn id="10" idx="4"/>
              <a:endCxn id="9" idx="3"/>
            </p:cNvCxnSpPr>
            <p:nvPr/>
          </p:nvCxnSpPr>
          <p:spPr>
            <a:xfrm rot="5400000">
              <a:off x="5060250" y="2550540"/>
              <a:ext cx="1327834" cy="531840"/>
            </a:xfrm>
            <a:prstGeom prst="bentConnector2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6">
              <a:extLst>
                <a:ext uri="{FF2B5EF4-FFF2-40B4-BE49-F238E27FC236}">
                  <a16:creationId xmlns:a16="http://schemas.microsoft.com/office/drawing/2014/main" id="{1E2C309C-43BD-8D5B-2E8A-901F2C37A0EE}"/>
                </a:ext>
              </a:extLst>
            </p:cNvPr>
            <p:cNvCxnSpPr>
              <a:cxnSpLocks/>
              <a:stCxn id="9" idx="1"/>
              <a:endCxn id="6" idx="4"/>
            </p:cNvCxnSpPr>
            <p:nvPr/>
          </p:nvCxnSpPr>
          <p:spPr>
            <a:xfrm rot="10800000">
              <a:off x="3757613" y="2343151"/>
              <a:ext cx="381632" cy="1137227"/>
            </a:xfrm>
            <a:prstGeom prst="bentConnector2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  <a:sp3d prstMaterial="plastic">
              <a:bevelB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D00A340-7D88-13FD-502E-2AA375E9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45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E8520-8CF5-2C9E-2127-BFAC568B5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Recipe: Extending the 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D6C26-8AC9-A565-6665-11C05FB85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744200" cy="4351338"/>
          </a:xfrm>
        </p:spPr>
        <p:txBody>
          <a:bodyPr/>
          <a:lstStyle/>
          <a:p>
            <a:r>
              <a:rPr lang="en-US" dirty="0"/>
              <a:t>Add a new class to the proper package (e.g., expressions, types, etc.)</a:t>
            </a:r>
          </a:p>
          <a:p>
            <a:r>
              <a:rPr lang="en-US" dirty="0"/>
              <a:t>Derive from the right interface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latin typeface="Consolas" panose="020B0609020204030204" pitchFamily="49" charset="0"/>
              </a:rPr>
              <a:t>IDBSPInnerNode</a:t>
            </a:r>
            <a:r>
              <a:rPr lang="en-US" dirty="0"/>
              <a:t> or </a:t>
            </a:r>
            <a:r>
              <a:rPr lang="en-US" dirty="0">
                <a:latin typeface="Consolas" panose="020B0609020204030204" pitchFamily="49" charset="0"/>
              </a:rPr>
              <a:t>IDBSPOuterNode</a:t>
            </a:r>
            <a:r>
              <a:rPr lang="en-US" dirty="0"/>
              <a:t>)</a:t>
            </a:r>
          </a:p>
          <a:p>
            <a:r>
              <a:rPr lang="en-US" dirty="0"/>
              <a:t>Implement the </a:t>
            </a:r>
            <a:r>
              <a:rPr lang="en-US" dirty="0">
                <a:latin typeface="Consolas" panose="020B0609020204030204" pitchFamily="49" charset="0"/>
              </a:rPr>
              <a:t>accept</a:t>
            </a:r>
            <a:r>
              <a:rPr lang="en-US" dirty="0"/>
              <a:t> method </a:t>
            </a:r>
          </a:p>
          <a:p>
            <a:r>
              <a:rPr lang="en-US" dirty="0"/>
              <a:t>Add the suitable </a:t>
            </a:r>
            <a:r>
              <a:rPr lang="en-US" dirty="0">
                <a:latin typeface="Consolas" panose="020B0609020204030204" pitchFamily="49" charset="0"/>
              </a:rPr>
              <a:t>preorder</a:t>
            </a:r>
            <a:r>
              <a:rPr lang="en-US" dirty="0"/>
              <a:t> &amp; </a:t>
            </a:r>
            <a:r>
              <a:rPr lang="en-US" dirty="0">
                <a:latin typeface="Consolas" panose="020B0609020204030204" pitchFamily="49" charset="0"/>
              </a:rPr>
              <a:t>postorder</a:t>
            </a:r>
            <a:r>
              <a:rPr lang="en-US" dirty="0"/>
              <a:t> methods to </a:t>
            </a:r>
            <a:br>
              <a:rPr lang="en-US" dirty="0"/>
            </a:br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OuterVisitor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InnerVisitor</a:t>
            </a:r>
            <a:r>
              <a:rPr lang="en-US" dirty="0"/>
              <a:t> base classes</a:t>
            </a:r>
          </a:p>
          <a:p>
            <a:r>
              <a:rPr lang="en-US" dirty="0"/>
              <a:t>Add other implementations of </a:t>
            </a:r>
            <a:r>
              <a:rPr lang="en-US" dirty="0">
                <a:latin typeface="Consolas" panose="020B0609020204030204" pitchFamily="49" charset="0"/>
              </a:rPr>
              <a:t>preorder/postorder</a:t>
            </a:r>
            <a:br>
              <a:rPr lang="en-US" dirty="0"/>
            </a:br>
            <a:r>
              <a:rPr lang="en-US" dirty="0"/>
              <a:t>at other visitors (e.g., code generators)</a:t>
            </a:r>
          </a:p>
          <a:p>
            <a:endParaRPr lang="en-US" dirty="0"/>
          </a:p>
        </p:txBody>
      </p:sp>
      <p:pic>
        <p:nvPicPr>
          <p:cNvPr id="5" name="Picture 4" descr="A picture containing text, food, cuisine, dish&#10;&#10;Description automatically generated">
            <a:extLst>
              <a:ext uri="{FF2B5EF4-FFF2-40B4-BE49-F238E27FC236}">
                <a16:creationId xmlns:a16="http://schemas.microsoft.com/office/drawing/2014/main" id="{59497089-CF72-F845-03F4-E7B84123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75" y="2542122"/>
            <a:ext cx="2610477" cy="36348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34721-D1D5-2950-CA7E-9D1F38910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593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C380A-D899-6A5A-C767-38CC9FA4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32"/>
            <a:ext cx="10515600" cy="622103"/>
          </a:xfrm>
        </p:spPr>
        <p:txBody>
          <a:bodyPr>
            <a:normAutofit fontScale="90000"/>
          </a:bodyPr>
          <a:lstStyle/>
          <a:p>
            <a:r>
              <a:rPr lang="en-US" dirty="0"/>
              <a:t>CircuitCloneVisitor and inheritors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0E8FB-BC27-A5F6-2713-465430410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933" y="930584"/>
            <a:ext cx="11943844" cy="5772684"/>
          </a:xfrm>
        </p:spPr>
        <p:txBody>
          <a:bodyPr>
            <a:normAutofit/>
          </a:bodyPr>
          <a:lstStyle/>
          <a:p>
            <a:r>
              <a:rPr lang="en-US" dirty="0"/>
              <a:t>Use the </a:t>
            </a:r>
            <a:r>
              <a:rPr lang="en-US" dirty="0">
                <a:latin typeface="Consolas" panose="020B0609020204030204" pitchFamily="49" charset="0"/>
              </a:rPr>
              <a:t>postorder</a:t>
            </a:r>
            <a:r>
              <a:rPr lang="en-US" dirty="0"/>
              <a:t> method</a:t>
            </a:r>
          </a:p>
          <a:p>
            <a:r>
              <a:rPr lang="en-US" dirty="0"/>
              <a:t>Use the “mapped” method to get the rewritten operator inputs</a:t>
            </a:r>
          </a:p>
          <a:p>
            <a:r>
              <a:rPr lang="en-US" dirty="0"/>
              <a:t>Use the “map” method to set the rewrite result</a:t>
            </a:r>
          </a:p>
          <a:p>
            <a:r>
              <a:rPr lang="en-US" dirty="0"/>
              <a:t>Don’t forget to call </a:t>
            </a:r>
            <a:r>
              <a:rPr lang="en-US" dirty="0">
                <a:latin typeface="Consolas" panose="020B0609020204030204" pitchFamily="49" charset="0"/>
              </a:rPr>
              <a:t>super.postorder </a:t>
            </a:r>
            <a:r>
              <a:rPr lang="en-US" dirty="0"/>
              <a:t>for default behaviors</a:t>
            </a:r>
          </a:p>
          <a:p>
            <a:r>
              <a:rPr lang="en-US" dirty="0"/>
              <a:t>Example: swap “filter” with “distinct”: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void</a:t>
            </a:r>
            <a:r>
              <a:rPr lang="en-US" sz="2000" dirty="0">
                <a:latin typeface="Consolas" panose="020B0609020204030204" pitchFamily="49" charset="0"/>
              </a:rPr>
              <a:t> postorder(DBSPFilterOperator filter)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DBSPOperator input =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>
                <a:latin typeface="Consolas" panose="020B0609020204030204" pitchFamily="49" charset="0"/>
              </a:rPr>
              <a:t>.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mapped</a:t>
            </a:r>
            <a:r>
              <a:rPr lang="en-US" sz="2000" dirty="0">
                <a:latin typeface="Consolas" panose="020B0609020204030204" pitchFamily="49" charset="0"/>
              </a:rPr>
              <a:t>(filter.input());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latin typeface="Consolas" panose="020B0609020204030204" pitchFamily="49" charset="0"/>
              </a:rPr>
              <a:t> (input.is(DBSPDistinctOperator.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class</a:t>
            </a:r>
            <a:r>
              <a:rPr lang="en-US" sz="2000" dirty="0">
                <a:latin typeface="Consolas" panose="020B0609020204030204" pitchFamily="49" charset="0"/>
              </a:rPr>
              <a:t>))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DBSPOperator newFilter = filter.withInputs(input.inputs,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this.addOperator(newFilter);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DBSPOperator result = input.withInputs(Linq.list(newFilter),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r>
              <a:rPr lang="en-US" sz="2000" dirty="0">
                <a:latin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000" dirty="0">
                <a:latin typeface="Consolas" panose="020B0609020204030204" pitchFamily="49" charset="0"/>
              </a:rPr>
              <a:t>.map(filter, result);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} else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super</a:t>
            </a:r>
            <a:r>
              <a:rPr lang="en-US" sz="2000" dirty="0">
                <a:latin typeface="Consolas" panose="020B0609020204030204" pitchFamily="49" charset="0"/>
              </a:rPr>
              <a:t>.postorder(filter);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FCE97-9C16-F5FF-5498-AC210922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09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B1CB-D303-8C04-78E4-850CDE5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09" y="365125"/>
            <a:ext cx="11159591" cy="13255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InnerRewriteVisitor</a:t>
            </a:r>
            <a:r>
              <a:rPr lang="en-US" dirty="0"/>
              <a:t> and inheritors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8807D-D5AA-9359-086C-CC0BC0798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09" y="1825625"/>
            <a:ext cx="11733451" cy="48958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the “preorder” method</a:t>
            </a:r>
          </a:p>
          <a:p>
            <a:r>
              <a:rPr lang="en-US" dirty="0"/>
              <a:t>Results are returned using the “map” method of the visitor</a:t>
            </a:r>
          </a:p>
          <a:p>
            <a:r>
              <a:rPr lang="en-US" dirty="0"/>
              <a:t>Recurse using the “transform” method</a:t>
            </a:r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sz="2600" dirty="0">
                <a:latin typeface="Consolas" panose="020B0609020204030204" pitchFamily="49" charset="0"/>
              </a:rPr>
              <a:t>VisitDecision preorder(DBSPIsNullExpression expression) {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 err="1">
                <a:latin typeface="Consolas" panose="020B0609020204030204" pitchFamily="49" charset="0"/>
              </a:rPr>
              <a:t>.push</a:t>
            </a:r>
            <a:r>
              <a:rPr lang="en-US" sz="2600" dirty="0">
                <a:latin typeface="Consolas" panose="020B0609020204030204" pitchFamily="49" charset="0"/>
              </a:rPr>
              <a:t>(expression);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DBSPExpression source =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>
                <a:latin typeface="Consolas" panose="020B0609020204030204" pitchFamily="49" charset="0"/>
              </a:rPr>
              <a:t>.</a:t>
            </a: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</a:rPr>
              <a:t>transform</a:t>
            </a:r>
            <a:r>
              <a:rPr lang="en-US" sz="2600" dirty="0">
                <a:latin typeface="Consolas" panose="020B0609020204030204" pitchFamily="49" charset="0"/>
              </a:rPr>
              <a:t>(</a:t>
            </a:r>
            <a:r>
              <a:rPr lang="en-US" sz="2600" dirty="0" err="1">
                <a:latin typeface="Consolas" panose="020B0609020204030204" pitchFamily="49" charset="0"/>
              </a:rPr>
              <a:t>expression.expression</a:t>
            </a:r>
            <a:r>
              <a:rPr lang="en-US" sz="2600" dirty="0">
                <a:latin typeface="Consolas" panose="020B0609020204030204" pitchFamily="49" charset="0"/>
              </a:rPr>
              <a:t>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 err="1">
                <a:latin typeface="Consolas" panose="020B0609020204030204" pitchFamily="49" charset="0"/>
              </a:rPr>
              <a:t>.pop</a:t>
            </a:r>
            <a:r>
              <a:rPr lang="en-US" sz="2600" dirty="0">
                <a:latin typeface="Consolas" panose="020B0609020204030204" pitchFamily="49" charset="0"/>
              </a:rPr>
              <a:t>(expression);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DBSPExpression result = expression;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if</a:t>
            </a:r>
            <a:r>
              <a:rPr lang="en-US" sz="2600" dirty="0">
                <a:latin typeface="Consolas" panose="020B0609020204030204" pitchFamily="49" charset="0"/>
              </a:rPr>
              <a:t> (!source.getNonVoidType().mayBeNull)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    result = DBSPBoolLiteral.FALSE;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</a:t>
            </a:r>
            <a:r>
              <a:rPr lang="en-US" sz="2600" dirty="0">
                <a:solidFill>
                  <a:srgbClr val="0070C0"/>
                </a:solidFill>
                <a:latin typeface="Consolas" panose="020B0609020204030204" pitchFamily="49" charset="0"/>
              </a:rPr>
              <a:t>this</a:t>
            </a:r>
            <a:r>
              <a:rPr lang="en-US" sz="2600" dirty="0">
                <a:latin typeface="Consolas" panose="020B0609020204030204" pitchFamily="49" charset="0"/>
              </a:rPr>
              <a:t>.map(expression, result);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    return VisitDecision.STOP;</a:t>
            </a:r>
            <a:br>
              <a:rPr lang="en-US" sz="2600" dirty="0">
                <a:latin typeface="Consolas" panose="020B0609020204030204" pitchFamily="49" charset="0"/>
              </a:rPr>
            </a:br>
            <a:r>
              <a:rPr lang="en-US" sz="26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 descr="A picture containing art, paper&#10;&#10;Description automatically generated with low confidence">
            <a:extLst>
              <a:ext uri="{FF2B5EF4-FFF2-40B4-BE49-F238E27FC236}">
                <a16:creationId xmlns:a16="http://schemas.microsoft.com/office/drawing/2014/main" id="{02F552E2-D78B-2F5F-66D2-2D65A8AC7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820" y="1421922"/>
            <a:ext cx="3352800" cy="18859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40B66-7CFB-B102-4272-243CB943D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679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BFF65-A9BF-8FA4-2C2A-455EFD13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code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4354-D890-1463-9492-2D7F2FAD2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Mostly handed by </a:t>
            </a:r>
            <a:r>
              <a:rPr lang="en-US" dirty="0">
                <a:latin typeface="Consolas" panose="020B0609020204030204" pitchFamily="49" charset="0"/>
              </a:rPr>
              <a:t>ToRustVisitor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ToRustInnerVisitor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/>
              <a:t>or </a:t>
            </a:r>
            <a:r>
              <a:rPr lang="en-US" dirty="0">
                <a:latin typeface="Consolas" panose="020B0609020204030204" pitchFamily="49" charset="0"/>
              </a:rPr>
              <a:t>ToRustHandleVisitor)</a:t>
            </a:r>
          </a:p>
          <a:p>
            <a:r>
              <a:rPr lang="en-US" dirty="0">
                <a:latin typeface="Consolas" panose="020B0609020204030204" pitchFamily="49" charset="0"/>
              </a:rPr>
              <a:t>RustFileWriter </a:t>
            </a:r>
            <a:r>
              <a:rPr lang="en-US" dirty="0"/>
              <a:t>handles one-off tasks:</a:t>
            </a:r>
          </a:p>
          <a:p>
            <a:pPr lvl="1"/>
            <a:r>
              <a:rPr lang="en-US" dirty="0"/>
              <a:t>Some optimizations</a:t>
            </a:r>
          </a:p>
          <a:p>
            <a:pPr lvl="1"/>
            <a:r>
              <a:rPr lang="en-US" dirty="0"/>
              <a:t>Lowering representation (e.g., Aggregates)</a:t>
            </a:r>
          </a:p>
          <a:p>
            <a:pPr lvl="1"/>
            <a:r>
              <a:rPr lang="en-US" dirty="0"/>
              <a:t>Generating preambles (Rust </a:t>
            </a:r>
            <a:r>
              <a:rPr lang="en-US" dirty="0">
                <a:latin typeface="Consolas" panose="020B0609020204030204" pitchFamily="49" charset="0"/>
              </a:rPr>
              <a:t>use</a:t>
            </a:r>
            <a:r>
              <a:rPr lang="en-US" dirty="0"/>
              <a:t> statements, </a:t>
            </a:r>
            <a:r>
              <a:rPr lang="en-US" dirty="0">
                <a:latin typeface="Consolas" panose="020B0609020204030204" pitchFamily="49" charset="0"/>
              </a:rPr>
              <a:t>Tuple</a:t>
            </a:r>
            <a:r>
              <a:rPr lang="en-US" dirty="0"/>
              <a:t> definitions)</a:t>
            </a:r>
          </a:p>
          <a:p>
            <a:pPr lvl="1"/>
            <a:r>
              <a:rPr lang="en-US" dirty="0"/>
              <a:t>Generating Rust code</a:t>
            </a:r>
          </a:p>
          <a:p>
            <a:pPr lvl="1"/>
            <a:endParaRPr lang="en-US" dirty="0"/>
          </a:p>
        </p:txBody>
      </p:sp>
      <p:pic>
        <p:nvPicPr>
          <p:cNvPr id="7" name="Picture 6" descr="A close-up of a rusted metal&#10;&#10;Description automatically generated with medium confidence">
            <a:extLst>
              <a:ext uri="{FF2B5EF4-FFF2-40B4-BE49-F238E27FC236}">
                <a16:creationId xmlns:a16="http://schemas.microsoft.com/office/drawing/2014/main" id="{9E93FA11-0023-03E4-D2D0-01C621CBE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46" y="4482856"/>
            <a:ext cx="3167254" cy="23751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EFABB1-06BE-F96C-EC42-C7617F7C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567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FA7A-4538-DC01-495F-2BB85232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0FFD-ADB1-E773-5654-FD7A6E6B0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405"/>
            <a:ext cx="10515600" cy="4802187"/>
          </a:xfrm>
        </p:spPr>
        <p:txBody>
          <a:bodyPr>
            <a:normAutofit/>
          </a:bodyPr>
          <a:lstStyle/>
          <a:p>
            <a:r>
              <a:rPr lang="en-US" dirty="0"/>
              <a:t>A few small unit tests (~600)</a:t>
            </a:r>
          </a:p>
          <a:p>
            <a:pPr lvl="1"/>
            <a:r>
              <a:rPr lang="en-US" dirty="0"/>
              <a:t>Mostly regression tests</a:t>
            </a:r>
          </a:p>
          <a:p>
            <a:r>
              <a:rPr lang="en-US" dirty="0"/>
              <a:t>Postgres test suite </a:t>
            </a:r>
          </a:p>
          <a:p>
            <a:r>
              <a:rPr lang="en-US" dirty="0"/>
              <a:t>SqlLogicTest (5-7M tests, not run in CI)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1731F-0D30-28FA-77CB-CD37606D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5737181A-C2D8-282D-BEBB-45528D58F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495" y="221407"/>
            <a:ext cx="4191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CE3E0-0CF4-C8E2-47DB-0E4463C0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21F66-ED0F-45D5-FDF8-45BF93D24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parts:</a:t>
            </a:r>
          </a:p>
          <a:p>
            <a:pPr lvl="1"/>
            <a:r>
              <a:rPr lang="en-US" dirty="0"/>
              <a:t>Query (table &amp; view definitions)</a:t>
            </a:r>
          </a:p>
          <a:p>
            <a:pPr lvl="1"/>
            <a:r>
              <a:rPr lang="en-US" dirty="0"/>
              <a:t>Input data </a:t>
            </a:r>
          </a:p>
          <a:p>
            <a:pPr lvl="1"/>
            <a:r>
              <a:rPr lang="en-US" dirty="0"/>
              <a:t>Output data</a:t>
            </a:r>
          </a:p>
          <a:p>
            <a:r>
              <a:rPr lang="en-US" dirty="0"/>
              <a:t>IR can be used to represent constant values (ZSets, tuples)</a:t>
            </a:r>
          </a:p>
          <a:p>
            <a:endParaRPr lang="en-US" dirty="0"/>
          </a:p>
          <a:p>
            <a:r>
              <a:rPr lang="en-US" dirty="0"/>
              <a:t>Each test generates</a:t>
            </a:r>
          </a:p>
          <a:p>
            <a:pPr lvl="1"/>
            <a:r>
              <a:rPr lang="en-US" dirty="0"/>
              <a:t>A Rust function implementing the query as a fn mut(in0, in1) -&gt; (out0, out1)</a:t>
            </a:r>
          </a:p>
          <a:p>
            <a:pPr lvl="1"/>
            <a:r>
              <a:rPr lang="en-US" dirty="0"/>
              <a:t>A Rust function invoking the query function on specified inputs</a:t>
            </a:r>
            <a:br>
              <a:rPr lang="en-US" dirty="0"/>
            </a:br>
            <a:r>
              <a:rPr lang="en-US" dirty="0"/>
              <a:t>and comparing outputs with expected results</a:t>
            </a:r>
          </a:p>
          <a:p>
            <a:endParaRPr lang="en-US" dirty="0"/>
          </a:p>
        </p:txBody>
      </p:sp>
      <p:pic>
        <p:nvPicPr>
          <p:cNvPr id="5" name="Picture 4" descr="A picture containing diagram, text, line, circle&#10;&#10;Description automatically generated">
            <a:extLst>
              <a:ext uri="{FF2B5EF4-FFF2-40B4-BE49-F238E27FC236}">
                <a16:creationId xmlns:a16="http://schemas.microsoft.com/office/drawing/2014/main" id="{A246870C-08C3-DD3B-46C1-E65AC301B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933" y="681037"/>
            <a:ext cx="2184850" cy="21848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CDB77-C52A-533A-57DD-4B80F9FA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3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4C6F-A692-9903-3F7F-B838FCE1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BaseSQLTests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171C-D0B6-D143-CF96-66FC00DDD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Provides many test utilities</a:t>
            </a:r>
          </a:p>
          <a:p>
            <a:r>
              <a:rPr lang="en-US" dirty="0"/>
              <a:t>Collects all rust test cases and runs them at the end in batch</a:t>
            </a:r>
          </a:p>
          <a:p>
            <a:r>
              <a:rPr lang="en-US" dirty="0"/>
              <a:t>To override:</a:t>
            </a:r>
          </a:p>
          <a:p>
            <a:pPr lvl="1"/>
            <a:r>
              <a:rPr lang="en-US" dirty="0" err="1"/>
              <a:t>testOptions</a:t>
            </a:r>
            <a:r>
              <a:rPr lang="en-US" dirty="0"/>
              <a:t>() – options used for the current set of tests</a:t>
            </a:r>
          </a:p>
          <a:p>
            <a:pPr lvl="1"/>
            <a:r>
              <a:rPr lang="en-US" dirty="0" err="1"/>
              <a:t>testCompiler</a:t>
            </a:r>
            <a:r>
              <a:rPr lang="en-US" dirty="0"/>
              <a:t>() – compiler used for the current set of tests</a:t>
            </a:r>
          </a:p>
          <a:p>
            <a:pPr lvl="1"/>
            <a:r>
              <a:rPr lang="en-US" dirty="0" err="1"/>
              <a:t>prepareTests</a:t>
            </a:r>
            <a:r>
              <a:rPr lang="en-US" dirty="0"/>
              <a:t>(</a:t>
            </a:r>
            <a:r>
              <a:rPr lang="en-US" dirty="0" err="1"/>
              <a:t>DBSPCompiler</a:t>
            </a:r>
            <a:r>
              <a:rPr lang="en-US" dirty="0"/>
              <a:t>) – prepare a set of tests </a:t>
            </a:r>
            <a:br>
              <a:rPr lang="en-US" dirty="0"/>
            </a:br>
            <a:r>
              <a:rPr lang="en-US" dirty="0"/>
              <a:t>(usually by creating and filling tables.)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81673-1600-28F0-4864-0FDFA7E67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722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E176C-EAB0-BFDB-5D07-A214F2F6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072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unit test in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EA57C-7901-98FB-51DC-0E90984A0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06" y="1335186"/>
            <a:ext cx="11849775" cy="5219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</a:rPr>
              <a:t>DBSPCompiler compiler = testCompiler();        compiler.compileStatements(statements); 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DBSPCircuit circuit = getCircuit(compiler);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InputOutputPair io = new InputOutputPair(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DBSPZSetLiteral.Contents[]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DBSPZSetLiteral.Contents(e0, e1)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},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DBSPZSetLiteral.Contents[]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DBSPZSetLiteral.Contents(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DBSPTupleExpression(DBSPBoolLiteral.TRUE),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DBSPTupleExpression(DBSPBoolLiteral.FALSE)),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DBSPZSetLiteral.Contents(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      </a:t>
            </a:r>
            <a:r>
              <a:rPr lang="en-US" sz="2000" dirty="0">
                <a:solidFill>
                  <a:schemeClr val="accent1"/>
                </a:solidFill>
                <a:latin typeface="Consolas" panose="020B0609020204030204" pitchFamily="49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</a:rPr>
              <a:t> DBSPTupleExpression(new DBSPI32Literal(10)))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   });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this.addRustTestCase(compiler, circuit, io);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/>
              <a:t>This is tedious; there are better ways to do it – see Postgres tests later in the presentation.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5AF80-62F6-2C24-EF6E-1B288DF45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 descr="A close up of a dollar bill&#10;&#10;Description automatically generated with low confidence">
            <a:extLst>
              <a:ext uri="{FF2B5EF4-FFF2-40B4-BE49-F238E27FC236}">
                <a16:creationId xmlns:a16="http://schemas.microsoft.com/office/drawing/2014/main" id="{FDAB9B02-1E11-8F41-FA30-E264CAA84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30495" y="303450"/>
            <a:ext cx="3903410" cy="16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7649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F8EE-4C81-7549-0728-8DA9DF59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Logic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72ED-4925-1032-E2EB-7DCF27C4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93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From sqlite, public domain</a:t>
            </a:r>
            <a:br>
              <a:rPr lang="en-US" dirty="0"/>
            </a:br>
            <a:r>
              <a:rPr lang="en-US" dirty="0">
                <a:hlinkClick r:id="rId2"/>
              </a:rPr>
              <a:t>https://www.sqlite.org/sqllogictest/doc/trunk/about.wiki</a:t>
            </a:r>
            <a:r>
              <a:rPr lang="en-US" dirty="0"/>
              <a:t> </a:t>
            </a:r>
          </a:p>
          <a:p>
            <a:r>
              <a:rPr lang="en-US" dirty="0"/>
              <a:t>5-7M+ tests</a:t>
            </a:r>
          </a:p>
          <a:p>
            <a:r>
              <a:rPr lang="en-US" dirty="0"/>
              <a:t>Factored out into a separate Java project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https://github.com/hydromatic/sql-logic-test</a:t>
            </a:r>
            <a:endParaRPr lang="en-US" dirty="0"/>
          </a:p>
          <a:p>
            <a:r>
              <a:rPr lang="en-US" dirty="0"/>
              <a:t>No corner cases; only INTEGER, STRING, and DOUBLE</a:t>
            </a:r>
          </a:p>
          <a:p>
            <a:r>
              <a:rPr lang="en-US" dirty="0"/>
              <a:t>We use a real database for DDL &amp; DML</a:t>
            </a:r>
          </a:p>
          <a:p>
            <a:pPr lvl="1"/>
            <a:r>
              <a:rPr lang="en-US" dirty="0"/>
              <a:t>Used Postgres and HSQLDB</a:t>
            </a:r>
          </a:p>
          <a:p>
            <a:r>
              <a:rPr lang="en-US" dirty="0"/>
              <a:t>We only compile and test the queries (not the statements)</a:t>
            </a:r>
          </a:p>
          <a:p>
            <a:r>
              <a:rPr lang="en-US" dirty="0"/>
              <a:t>Takes several weeks to run all tests using DBSP</a:t>
            </a:r>
          </a:p>
          <a:p>
            <a:pPr lvl="1"/>
            <a:r>
              <a:rPr lang="en-US" dirty="0"/>
              <a:t>Most of the time is spent in Rust compilation</a:t>
            </a:r>
          </a:p>
          <a:p>
            <a:r>
              <a:rPr lang="en-US" dirty="0"/>
              <a:t>Submitted a patch to Calcite</a:t>
            </a:r>
          </a:p>
          <a:p>
            <a:pPr lvl="1"/>
            <a:r>
              <a:rPr lang="en-US" dirty="0"/>
              <a:t>Takes 6 hours to run all tests on Calcite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0E588-10F6-BCB6-2FB9-B11F553B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 descr="A blue logo with a feather&#10;&#10;Description automatically generated with low confidence">
            <a:extLst>
              <a:ext uri="{FF2B5EF4-FFF2-40B4-BE49-F238E27FC236}">
                <a16:creationId xmlns:a16="http://schemas.microsoft.com/office/drawing/2014/main" id="{177D281F-DEAD-DE18-BC98-1886C7CA2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58" y="321659"/>
            <a:ext cx="1790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73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8C48-1FA2-A5E5-A5B7-936F98BB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 test suite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CC7A-ABF0-A316-34E8-CE19FE84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89" y="1825625"/>
            <a:ext cx="11798187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https://github.com/postgres/postgres/blob/master/src/test/regress/expected</a:t>
            </a:r>
            <a:endParaRPr lang="en-US" dirty="0"/>
          </a:p>
          <a:p>
            <a:r>
              <a:rPr lang="en-US" dirty="0"/>
              <a:t>Input-output pairs</a:t>
            </a:r>
          </a:p>
          <a:p>
            <a:r>
              <a:rPr lang="en-US" dirty="0"/>
              <a:t>~240 test files in source</a:t>
            </a:r>
          </a:p>
          <a:p>
            <a:pPr lvl="1"/>
            <a:r>
              <a:rPr lang="en-US" dirty="0"/>
              <a:t>I implemented 4.5 of them </a:t>
            </a:r>
          </a:p>
          <a:p>
            <a:r>
              <a:rPr lang="en-US" dirty="0"/>
              <a:t>Not 100% compatible with Calcite SQL dialect</a:t>
            </a:r>
          </a:p>
          <a:p>
            <a:r>
              <a:rPr lang="en-US" dirty="0"/>
              <a:t>Require manual translation for each test case</a:t>
            </a:r>
          </a:p>
          <a:p>
            <a:pPr lvl="1"/>
            <a:r>
              <a:rPr lang="en-US" dirty="0"/>
              <a:t>Skipping the unsupported constructs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1BDF7-00AC-AE09-B0AA-ED465F04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 descr="A blue and white elephant&#10;&#10;Description automatically generated with low confidence">
            <a:extLst>
              <a:ext uri="{FF2B5EF4-FFF2-40B4-BE49-F238E27FC236}">
                <a16:creationId xmlns:a16="http://schemas.microsoft.com/office/drawing/2014/main" id="{03526CCB-A67E-3E9E-40C6-673D0AD2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08" y="2855228"/>
            <a:ext cx="1524616" cy="15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75B01-6B02-C41B-67C9-3D71ED5B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033C7-2890-C677-5B8D-4EC249966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Consecutive values of an object</a:t>
            </a:r>
          </a:p>
          <a:p>
            <a:pPr lvl="1"/>
            <a:r>
              <a:rPr lang="en-US" dirty="0"/>
              <a:t>E.g., a table or a database view</a:t>
            </a:r>
          </a:p>
          <a:p>
            <a:r>
              <a:rPr lang="en-US" dirty="0"/>
              <a:t>Time is a “logical” clock, e.g., transaction count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F44CB9-61F0-9A5E-C1D6-F3F02D58F06A}"/>
              </a:ext>
            </a:extLst>
          </p:cNvPr>
          <p:cNvGrpSpPr/>
          <p:nvPr/>
        </p:nvGrpSpPr>
        <p:grpSpPr>
          <a:xfrm>
            <a:off x="4829049" y="4183145"/>
            <a:ext cx="2533902" cy="584775"/>
            <a:chOff x="3345083" y="365125"/>
            <a:chExt cx="1574156" cy="2868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92DAFCE-AC01-93B3-5270-D64161793DB3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2868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92DAFCE-AC01-93B3-5270-D64161793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28682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47BB99-3CFA-48ED-B647-07106793D38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2868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320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547BB99-3CFA-48ED-B647-07106793D3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2868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B3E973-B08B-9F68-0F59-B5FE3C720708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28682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32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sz="3200" dirty="0"/>
                    <a:t> 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9B3E973-B08B-9F68-0F59-B5FE3C7207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28682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570EE6-456D-42DD-2324-C9B73A305D52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2868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C4F62D-7730-4182-85B4-6828BA07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</a:t>
            </a:fld>
            <a:endParaRPr lang="en-US" dirty="0"/>
          </a:p>
        </p:txBody>
      </p:sp>
      <p:pic>
        <p:nvPicPr>
          <p:cNvPr id="11" name="Picture 10" descr="A picture containing outdoor, natural landscape, tree, landscape&#10;&#10;Description automatically generated">
            <a:extLst>
              <a:ext uri="{FF2B5EF4-FFF2-40B4-BE49-F238E27FC236}">
                <a16:creationId xmlns:a16="http://schemas.microsoft.com/office/drawing/2014/main" id="{C42E4138-225E-3020-26ED-E3ABEB8C5B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86" y="831233"/>
            <a:ext cx="3098051" cy="464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354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9D035-53D6-2CC7-DA85-FA04A066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a new Postgres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B9E9-EB4B-E83D-3EAF-AF2CD13FD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3211"/>
            <a:ext cx="10515600" cy="4979664"/>
          </a:xfrm>
        </p:spPr>
        <p:txBody>
          <a:bodyPr>
            <a:normAutofit/>
          </a:bodyPr>
          <a:lstStyle/>
          <a:p>
            <a:r>
              <a:rPr lang="en-US" dirty="0"/>
              <a:t>You can almost copy-paste code from the .out files </a:t>
            </a:r>
          </a:p>
          <a:p>
            <a:r>
              <a:rPr lang="en-US" dirty="0"/>
              <a:t>In a new test file:</a:t>
            </a:r>
          </a:p>
          <a:p>
            <a:pPr lvl="1"/>
            <a:r>
              <a:rPr lang="en-US" dirty="0"/>
              <a:t>Define a function </a:t>
            </a:r>
            <a:r>
              <a:rPr lang="en-US" dirty="0" err="1"/>
              <a:t>prepareData</a:t>
            </a:r>
            <a:r>
              <a:rPr lang="en-US" dirty="0"/>
              <a:t>(</a:t>
            </a:r>
            <a:r>
              <a:rPr lang="en-US" dirty="0" err="1"/>
              <a:t>DBSPCompiler</a:t>
            </a:r>
            <a:r>
              <a:rPr lang="en-US" dirty="0"/>
              <a:t> compiler) which creates and populates the tables that appear in the test. These may be created by the </a:t>
            </a:r>
            <a:r>
              <a:rPr lang="en-US" dirty="0" err="1"/>
              <a:t>test_setup.out</a:t>
            </a:r>
            <a:r>
              <a:rPr lang="en-US" dirty="0"/>
              <a:t> script</a:t>
            </a:r>
          </a:p>
          <a:p>
            <a:pPr lvl="1"/>
            <a:r>
              <a:rPr lang="en-US" dirty="0"/>
              <a:t>Create a new test using </a:t>
            </a:r>
            <a:r>
              <a:rPr lang="en-US" dirty="0" err="1"/>
              <a:t>this.queryWithOutput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000" dirty="0" err="1">
                <a:latin typeface="Consolas" panose="020B0609020204030204" pitchFamily="49" charset="0"/>
              </a:rPr>
              <a:t>this.queryWithOutput</a:t>
            </a:r>
            <a:r>
              <a:rPr lang="en-US" sz="2000" dirty="0">
                <a:latin typeface="Consolas" panose="020B0609020204030204" pitchFamily="49" charset="0"/>
              </a:rPr>
              <a:t>(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"SELECT CAST(f1 AS varchar) AS \"varchar(char)\" FROM CHAR_TBL;\n"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 varchar(char) 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"---------------\n"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"a\n"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"ab\n"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</a:t>
            </a:r>
            <a:r>
              <a:rPr lang="en-US" sz="2000" dirty="0" err="1">
                <a:latin typeface="Consolas" panose="020B0609020204030204" pitchFamily="49" charset="0"/>
              </a:rPr>
              <a:t>abcd</a:t>
            </a:r>
            <a:r>
              <a:rPr lang="en-US" sz="2000" dirty="0">
                <a:latin typeface="Consolas" panose="020B0609020204030204" pitchFamily="49" charset="0"/>
              </a:rPr>
              <a:t>\n" +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   "</a:t>
            </a:r>
            <a:r>
              <a:rPr lang="en-US" sz="2000" dirty="0" err="1">
                <a:latin typeface="Consolas" panose="020B0609020204030204" pitchFamily="49" charset="0"/>
              </a:rPr>
              <a:t>abcd</a:t>
            </a:r>
            <a:r>
              <a:rPr lang="en-US" sz="2000" dirty="0">
                <a:latin typeface="Consolas" panose="020B0609020204030204" pitchFamily="49" charset="0"/>
              </a:rPr>
              <a:t>");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BA174-6A6E-A169-5165-13396A98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954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FE70E-4A2D-9A25-711F-BF8D84602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57" y="0"/>
            <a:ext cx="10515600" cy="840588"/>
          </a:xfrm>
        </p:spPr>
        <p:txBody>
          <a:bodyPr/>
          <a:lstStyle/>
          <a:p>
            <a:r>
              <a:rPr lang="en-US" dirty="0"/>
              <a:t>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7F52-35F8-E43F-6861-D436432EB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062" y="1140978"/>
            <a:ext cx="11474506" cy="571702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$ cd sql-to-dbsp-compiler/SQL-compiler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$ ./sql-to-dbsp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Usage: sql-to-dbsp [options] Input file to compile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Options: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-h, --help, -?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Show this message and exit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-O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Optimization level (0, 1, or 2)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Specify logging level for a class (can be repeated)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-alltables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Generate an input for each CREATE TABLE, even if the table is not used by any view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-d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SQL syntax dialect used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Possible Values: [BIG_QUERY, ORACLE, MYSQL, MYSQL_ANSI, SQL_SERVER, JAVA]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-f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Name of function to generate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-I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Generate an incremental circuit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-je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Emit error messages as a JSON array to stderr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-jpg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Emit a jpg image of the circuit instead of Rust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-js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File containing schemas of all views and tables involved (in json)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-o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Output file; stdout if null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-png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      Emit a png image of the circuit instead of Rust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2F3E4-775C-DF75-01E9-C63E4A44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72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FAA7-BFE7-C5FA-9AC0-826BAFC3C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312"/>
          </a:xfrm>
        </p:spPr>
        <p:txBody>
          <a:bodyPr/>
          <a:lstStyle/>
          <a:p>
            <a:r>
              <a:rPr lang="en-US" dirty="0"/>
              <a:t>Generated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29D9FA-09DD-9EDA-060B-D0745A348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73" y="1286634"/>
            <a:ext cx="11749636" cy="48903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// CREATE TABLE T (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//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COL1 INT NOT NULL, COL2 DOUBLE NOT NULL, COL3 BOOLEAN</a:t>
            </a:r>
            <a:b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// NOT NULL, COL4 VARCHAR NOT NULL, COL5 INT, COL6 DOUBLE</a:t>
            </a:r>
            <a:r>
              <a:rPr lang="en-US" sz="2400" dirty="0">
                <a:latin typeface="Consolas" panose="020B0609020204030204" pitchFamily="49" charset="0"/>
              </a:rPr>
              <a:t>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let T = circuit.add_source(T);</a:t>
            </a:r>
            <a:br>
              <a:rPr lang="en-US" sz="2400" dirty="0">
                <a:latin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let stream0: Stream&lt;_, OrdZSet&lt;Tuple1&lt;bool&gt;, Weight&gt;&gt; =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T.map(move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|t: &amp;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Tuple6&lt;i32, F64, bool, String, Option&lt;i32&gt;, Option&lt;F64&gt;&gt;</a:t>
            </a:r>
            <a:r>
              <a:rPr lang="en-US" sz="2400" dirty="0">
                <a:latin typeface="Consolas" panose="020B0609020204030204" pitchFamily="49" charset="0"/>
              </a:rPr>
              <a:t>, |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-&gt;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Tuple1&lt;bool&gt; </a:t>
            </a:r>
            <a:r>
              <a:rPr lang="en-US" sz="2400" dirty="0">
                <a:latin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    Tuple1::new(or_b_b(t.2, gt_i32_i32(t.0, 10i32)))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});</a:t>
            </a:r>
            <a:br>
              <a:rPr lang="en-US" sz="2400" dirty="0">
                <a:latin typeface="Consolas" panose="020B0609020204030204" pitchFamily="49" charset="0"/>
              </a:rPr>
            </a:b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// CREATE VIEW V AS SELECT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T.COL3 OR T.COL1 &gt; 10 </a:t>
            </a:r>
            <a:r>
              <a:rPr lang="en-US" sz="2400" dirty="0">
                <a:latin typeface="Consolas" panose="020B0609020204030204" pitchFamily="49" charset="0"/>
              </a:rPr>
              <a:t>FROM 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40B961-5276-D18D-C95F-1290F2CC1AE0}"/>
              </a:ext>
            </a:extLst>
          </p:cNvPr>
          <p:cNvCxnSpPr>
            <a:cxnSpLocks/>
          </p:cNvCxnSpPr>
          <p:nvPr/>
        </p:nvCxnSpPr>
        <p:spPr>
          <a:xfrm flipV="1">
            <a:off x="7824998" y="4829259"/>
            <a:ext cx="0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DB7543-BAF4-3EBA-76A8-42C17A05FECE}"/>
              </a:ext>
            </a:extLst>
          </p:cNvPr>
          <p:cNvCxnSpPr>
            <a:cxnSpLocks/>
          </p:cNvCxnSpPr>
          <p:nvPr/>
        </p:nvCxnSpPr>
        <p:spPr>
          <a:xfrm flipV="1">
            <a:off x="8399533" y="4788799"/>
            <a:ext cx="1019595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712C28-013E-0B99-A859-CFFB0F2E1523}"/>
              </a:ext>
            </a:extLst>
          </p:cNvPr>
          <p:cNvCxnSpPr>
            <a:cxnSpLocks/>
          </p:cNvCxnSpPr>
          <p:nvPr/>
        </p:nvCxnSpPr>
        <p:spPr>
          <a:xfrm flipV="1">
            <a:off x="7282833" y="4788799"/>
            <a:ext cx="1205712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47C63A-79EA-DCDC-307D-1657BC6B6C47}"/>
              </a:ext>
            </a:extLst>
          </p:cNvPr>
          <p:cNvCxnSpPr>
            <a:cxnSpLocks/>
          </p:cNvCxnSpPr>
          <p:nvPr/>
        </p:nvCxnSpPr>
        <p:spPr>
          <a:xfrm flipH="1" flipV="1">
            <a:off x="5235547" y="4829259"/>
            <a:ext cx="971044" cy="6635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0EB8133-F0EE-558A-A530-ED41195420EA}"/>
              </a:ext>
            </a:extLst>
          </p:cNvPr>
          <p:cNvCxnSpPr>
            <a:cxnSpLocks/>
          </p:cNvCxnSpPr>
          <p:nvPr/>
        </p:nvCxnSpPr>
        <p:spPr>
          <a:xfrm flipV="1">
            <a:off x="5640147" y="4788799"/>
            <a:ext cx="234671" cy="704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7B9CD-5BB2-C357-3AB6-BD36D0133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1240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277ED119-B126-7AAA-0CD6-869432ACD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673" y="568446"/>
            <a:ext cx="6289478" cy="572110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3606B9-6134-2929-CC3C-E75CA1E04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001"/>
            <a:ext cx="10515600" cy="673100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circuit topology 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BC722A-C852-B489-0581-E49F897C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8E8F4-60B1-0AD7-5C01-D8FCDD6FA46D}"/>
              </a:ext>
            </a:extLst>
          </p:cNvPr>
          <p:cNvSpPr txBox="1"/>
          <p:nvPr/>
        </p:nvSpPr>
        <p:spPr>
          <a:xfrm>
            <a:off x="5907186" y="159413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node 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506C6-F138-27B0-84F2-5E710ACB419A}"/>
              </a:ext>
            </a:extLst>
          </p:cNvPr>
          <p:cNvSpPr txBox="1"/>
          <p:nvPr/>
        </p:nvSpPr>
        <p:spPr>
          <a:xfrm>
            <a:off x="4523448" y="2035576"/>
            <a:ext cx="1634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node operation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1D279F-9DE3-088E-B4C0-9928DB2D2ED3}"/>
              </a:ext>
            </a:extLst>
          </p:cNvPr>
          <p:cNvCxnSpPr>
            <a:stCxn id="9" idx="2"/>
          </p:cNvCxnSpPr>
          <p:nvPr/>
        </p:nvCxnSpPr>
        <p:spPr>
          <a:xfrm>
            <a:off x="6353783" y="1963463"/>
            <a:ext cx="1082798" cy="4414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1B4AD4-F86D-2D43-AA2F-1D652AE168C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340916" y="2404908"/>
            <a:ext cx="755084" cy="7219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E983EF-A0C4-0A34-ED95-E13C9631CCEA}"/>
              </a:ext>
            </a:extLst>
          </p:cNvPr>
          <p:cNvSpPr txBox="1"/>
          <p:nvPr/>
        </p:nvSpPr>
        <p:spPr>
          <a:xfrm>
            <a:off x="5947355" y="237309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function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01374B-01C6-7383-BF2D-4C1914990346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425211" y="2742424"/>
            <a:ext cx="1084294" cy="40962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B5D1BD6-D664-345F-FF0A-28BBC524DE6B}"/>
              </a:ext>
            </a:extLst>
          </p:cNvPr>
          <p:cNvSpPr txBox="1"/>
          <p:nvPr/>
        </p:nvSpPr>
        <p:spPr>
          <a:xfrm>
            <a:off x="703031" y="4657819"/>
            <a:ext cx="60973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SELECT T.COL1, COUNT(*)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OVER (ORDER BY T.COL1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RANGE UNBOUNDED PRECEDING)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FROM T</a:t>
            </a:r>
          </a:p>
        </p:txBody>
      </p:sp>
    </p:spTree>
    <p:extLst>
      <p:ext uri="{BB962C8B-B14F-4D97-AF65-F5344CB8AC3E}">
        <p14:creationId xmlns:p14="http://schemas.microsoft.com/office/powerpoint/2010/main" val="426510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ffice supplies, pencil, writing implement, design&#10;&#10;Description automatically generated">
            <a:extLst>
              <a:ext uri="{FF2B5EF4-FFF2-40B4-BE49-F238E27FC236}">
                <a16:creationId xmlns:a16="http://schemas.microsoft.com/office/drawing/2014/main" id="{6CC78270-BEFD-1E69-2DA2-F66FAAFA1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693" y="0"/>
            <a:ext cx="3139307" cy="31194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221F5-6F33-01F8-1051-7FDCF604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C4F7A-C64B-B581-AEC6-373579357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SQL language covered</a:t>
            </a:r>
          </a:p>
          <a:p>
            <a:r>
              <a:rPr lang="en-US" dirty="0"/>
              <a:t>Rust code generation covered for core SQL language</a:t>
            </a:r>
          </a:p>
          <a:p>
            <a:r>
              <a:rPr lang="en-US" dirty="0"/>
              <a:t>Tracked by </a:t>
            </a:r>
            <a:r>
              <a:rPr lang="en-US" dirty="0">
                <a:hlinkClick r:id="rId3"/>
              </a:rPr>
              <a:t>https://github.com/feldera/dbsp/issues/172</a:t>
            </a:r>
            <a:r>
              <a:rPr lang="en-US" dirty="0"/>
              <a:t> </a:t>
            </a:r>
          </a:p>
          <a:p>
            <a:r>
              <a:rPr lang="en-US"/>
              <a:t>Ran </a:t>
            </a:r>
            <a:r>
              <a:rPr lang="en-US" dirty="0"/>
              <a:t>once all SQL Logic Tests successfully</a:t>
            </a:r>
          </a:p>
          <a:p>
            <a:pPr lvl="1"/>
            <a:r>
              <a:rPr lang="en-US" dirty="0"/>
              <a:t>But the compiler has changed since then</a:t>
            </a:r>
          </a:p>
          <a:p>
            <a:pPr lvl="1"/>
            <a:endParaRPr lang="en-US" dirty="0"/>
          </a:p>
          <a:p>
            <a:r>
              <a:rPr lang="en-US" dirty="0"/>
              <a:t>No SQL streaming extensions yet supported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B292E-AE0D-DFF2-6598-06CD0618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64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D261-87D1-206A-C6F5-2A3541F1B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18613"/>
          </a:xfrm>
        </p:spPr>
        <p:txBody>
          <a:bodyPr>
            <a:normAutofit/>
          </a:bodyPr>
          <a:lstStyle/>
          <a:p>
            <a:r>
              <a:rPr lang="en-US" b="1" dirty="0"/>
              <a:t>SQL feature wish list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FD1E4F-E500-9EEB-9962-639091ED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7371CD-84A3-61B0-B42B-CAE3D5889DD3}"/>
              </a:ext>
            </a:extLst>
          </p:cNvPr>
          <p:cNvSpPr txBox="1"/>
          <p:nvPr/>
        </p:nvSpPr>
        <p:spPr>
          <a:xfrm>
            <a:off x="719927" y="830936"/>
            <a:ext cx="30284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dbsp/issues/172</a:t>
            </a:r>
            <a:r>
              <a:rPr lang="en-US" sz="2800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669F7A3-0403-AB03-CE0E-FCE521A33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3280" y="0"/>
            <a:ext cx="4908885" cy="6800936"/>
          </a:xfrm>
        </p:spPr>
      </p:pic>
    </p:spTree>
    <p:extLst>
      <p:ext uri="{BB962C8B-B14F-4D97-AF65-F5344CB8AC3E}">
        <p14:creationId xmlns:p14="http://schemas.microsoft.com/office/powerpoint/2010/main" val="15847837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6D16D-1B48-0FD4-4A96-95CF73CCB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Runtime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963E-F986-45EB-F969-22B19CDBB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Implements the semantics of SQL on our chosen Rust representation</a:t>
            </a:r>
          </a:p>
          <a:p>
            <a:r>
              <a:rPr lang="en-US" dirty="0" err="1"/>
              <a:t>sql</a:t>
            </a:r>
            <a:r>
              <a:rPr lang="en-US" dirty="0"/>
              <a:t>-to-</a:t>
            </a:r>
            <a:r>
              <a:rPr lang="en-US" dirty="0" err="1"/>
              <a:t>dbsp</a:t>
            </a:r>
            <a:r>
              <a:rPr lang="en-US" dirty="0"/>
              <a:t>-compiler/lib/</a:t>
            </a:r>
          </a:p>
          <a:p>
            <a:pPr lvl="1"/>
            <a:r>
              <a:rPr lang="en-US" dirty="0"/>
              <a:t>hashing – used for SLT testing using MD5 output checksums</a:t>
            </a:r>
          </a:p>
          <a:p>
            <a:pPr lvl="1"/>
            <a:r>
              <a:rPr lang="en-US" dirty="0"/>
              <a:t>readers – used for SLT testing to read CSV files</a:t>
            </a:r>
          </a:p>
          <a:p>
            <a:pPr lvl="1"/>
            <a:r>
              <a:rPr lang="en-US" dirty="0" err="1"/>
              <a:t>sqlvalue</a:t>
            </a:r>
            <a:r>
              <a:rPr lang="en-US" dirty="0"/>
              <a:t> – used for SLT testing to convert values to strings</a:t>
            </a:r>
          </a:p>
          <a:p>
            <a:pPr lvl="1"/>
            <a:r>
              <a:rPr lang="en-US" dirty="0"/>
              <a:t>tuple – implementation of tuples with arbitrary number of arguments</a:t>
            </a:r>
          </a:p>
          <a:p>
            <a:pPr lvl="1"/>
            <a:r>
              <a:rPr lang="en-US" dirty="0" err="1"/>
              <a:t>sqllib</a:t>
            </a:r>
            <a:r>
              <a:rPr lang="en-US" dirty="0"/>
              <a:t> – SQL functions</a:t>
            </a:r>
          </a:p>
          <a:p>
            <a:pPr lvl="2"/>
            <a:r>
              <a:rPr lang="en-US" dirty="0"/>
              <a:t>casts – type conversions</a:t>
            </a:r>
          </a:p>
          <a:p>
            <a:pPr lvl="2"/>
            <a:r>
              <a:rPr lang="en-US" dirty="0"/>
              <a:t>operators – plus, minus, and, or, </a:t>
            </a:r>
            <a:r>
              <a:rPr lang="en-US" dirty="0" err="1"/>
              <a:t>etc</a:t>
            </a:r>
            <a:r>
              <a:rPr lang="en-US" dirty="0"/>
              <a:t> with NULLs</a:t>
            </a:r>
          </a:p>
          <a:p>
            <a:pPr lvl="2"/>
            <a:r>
              <a:rPr lang="en-US" dirty="0" err="1"/>
              <a:t>geopoint</a:t>
            </a:r>
            <a:r>
              <a:rPr lang="en-US" dirty="0"/>
              <a:t> – will have support for geographic data structures (only one now)</a:t>
            </a:r>
          </a:p>
          <a:p>
            <a:pPr lvl="2"/>
            <a:r>
              <a:rPr lang="en-US" dirty="0"/>
              <a:t>interval – time intervals</a:t>
            </a:r>
          </a:p>
          <a:p>
            <a:pPr lvl="2"/>
            <a:r>
              <a:rPr lang="en-US" dirty="0"/>
              <a:t>timestamp – dates and timestamps </a:t>
            </a:r>
          </a:p>
          <a:p>
            <a:pPr lvl="2"/>
            <a:r>
              <a:rPr lang="en-US" dirty="0"/>
              <a:t>string – string functions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F7195-68B6-374C-72C3-AB2299C7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099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FB4A-4636-B773-F727-4893A8433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"/>
            <a:ext cx="10515600" cy="64633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types - scalar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4EF9B2-1268-E1D8-ABC7-3BFA05947F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468778"/>
              </p:ext>
            </p:extLst>
          </p:nvPr>
        </p:nvGraphicFramePr>
        <p:xfrm>
          <a:off x="449911" y="834932"/>
          <a:ext cx="10016891" cy="4589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7353">
                  <a:extLst>
                    <a:ext uri="{9D8B030D-6E8A-4147-A177-3AD203B41FA5}">
                      <a16:colId xmlns:a16="http://schemas.microsoft.com/office/drawing/2014/main" val="2062073181"/>
                    </a:ext>
                  </a:extLst>
                </a:gridCol>
                <a:gridCol w="3561504">
                  <a:extLst>
                    <a:ext uri="{9D8B030D-6E8A-4147-A177-3AD203B41FA5}">
                      <a16:colId xmlns:a16="http://schemas.microsoft.com/office/drawing/2014/main" val="811052544"/>
                    </a:ext>
                  </a:extLst>
                </a:gridCol>
                <a:gridCol w="2488034">
                  <a:extLst>
                    <a:ext uri="{9D8B030D-6E8A-4147-A177-3AD203B41FA5}">
                      <a16:colId xmlns:a16="http://schemas.microsoft.com/office/drawing/2014/main" val="119298876"/>
                    </a:ext>
                  </a:extLst>
                </a:gridCol>
              </a:tblGrid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73448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TINYINT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55524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SHORTINT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389739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879653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BIGINT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DBSPTypeInteger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095501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DBSPTypeBool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8153895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DECIMAL(P,S)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DBSPTypeDecimal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rust_decimal</a:t>
                      </a:r>
                      <a:r>
                        <a:rPr lang="en-US" dirty="0"/>
                        <a:t>::Decimal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576100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DBSPTypeFloat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3206880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DBSPTypeDouble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892592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DBSPTypeNull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541808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CHAR, CHAR(N), VARCHAR, VARCHAR(N)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DBSPTypeString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28456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A383-725F-62B3-D8BC-193903F6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B2ADA-784B-2A62-C9A1-659DF0520964}"/>
              </a:ext>
            </a:extLst>
          </p:cNvPr>
          <p:cNvSpPr txBox="1"/>
          <p:nvPr/>
        </p:nvSpPr>
        <p:spPr>
          <a:xfrm>
            <a:off x="135082" y="5424154"/>
            <a:ext cx="116274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https://github.com/feldera/feldera/blob/main/sql-to-dbsp-compiler/SQL-compiler/src/main/java/org/dbsp/sqlCompiler/compiler/frontend/TypeCompiler.java</a:t>
            </a:r>
            <a:r>
              <a:rPr lang="en-US" dirty="0"/>
              <a:t> and</a:t>
            </a:r>
          </a:p>
          <a:p>
            <a:r>
              <a:rPr lang="en-US" dirty="0">
                <a:hlinkClick r:id="rId3"/>
              </a:rPr>
              <a:t>https://github.com/feldera/feldera/blob/main/sql-to-dbsp-compiler/SQL-compiler/src/main/java/org/dbsp/sqlCompiler/ir/type/DBSPTypeCode.java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103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FB4A-4636-B773-F727-4893A8433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20"/>
            <a:ext cx="10515600" cy="646332"/>
          </a:xfrm>
        </p:spPr>
        <p:txBody>
          <a:bodyPr>
            <a:normAutofit fontScale="90000"/>
          </a:bodyPr>
          <a:lstStyle/>
          <a:p>
            <a:r>
              <a:rPr lang="en-US" dirty="0"/>
              <a:t>Data types - complex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04EF9B2-1268-E1D8-ABC7-3BFA05947F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8466304"/>
              </p:ext>
            </p:extLst>
          </p:nvPr>
        </p:nvGraphicFramePr>
        <p:xfrm>
          <a:off x="521277" y="551523"/>
          <a:ext cx="10515600" cy="6258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577">
                  <a:extLst>
                    <a:ext uri="{9D8B030D-6E8A-4147-A177-3AD203B41FA5}">
                      <a16:colId xmlns:a16="http://schemas.microsoft.com/office/drawing/2014/main" val="2062073181"/>
                    </a:ext>
                  </a:extLst>
                </a:gridCol>
                <a:gridCol w="3078684">
                  <a:extLst>
                    <a:ext uri="{9D8B030D-6E8A-4147-A177-3AD203B41FA5}">
                      <a16:colId xmlns:a16="http://schemas.microsoft.com/office/drawing/2014/main" val="811052544"/>
                    </a:ext>
                  </a:extLst>
                </a:gridCol>
                <a:gridCol w="1587339">
                  <a:extLst>
                    <a:ext uri="{9D8B030D-6E8A-4147-A177-3AD203B41FA5}">
                      <a16:colId xmlns:a16="http://schemas.microsoft.com/office/drawing/2014/main" val="119298876"/>
                    </a:ext>
                  </a:extLst>
                </a:gridCol>
              </a:tblGrid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73448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BINARY(N), VARBINARY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DBSPTypeBinary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ByteArray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9389739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INTERVAL (short intervals)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DBSPTypeMillisInterval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ShortInterval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879653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INTERVAL (long intervals)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DBSPTypeMonthsInterval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LongInterval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095501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063803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TIME(N)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111432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TIMESTAMP(N)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DBSPTypeTimestamp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735445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TIME WITH TIME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8726749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TIMESTAMP WITH TIME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33698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TIME WITH LOCAL TIME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4722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TIMESTAMP WITH LOCAL TIME ZONE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7175417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T VECTOR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DBSPTypeVec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Vec</a:t>
                      </a:r>
                      <a:r>
                        <a:rPr lang="en-US" dirty="0"/>
                        <a:t>&lt;T&gt;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556838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GEOMETRY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DBSPTypeGeoPoint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GeoPoint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953322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DBSPTypeKeyword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370979"/>
                  </a:ext>
                </a:extLst>
              </a:tr>
              <a:tr h="417202"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DBSPTypeAny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759764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7A383-725F-62B3-D8BC-193903F6C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679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A0046-1A85-CEDB-A1A0-48850D08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078"/>
            <a:ext cx="10515600" cy="735392"/>
          </a:xfrm>
        </p:spPr>
        <p:txBody>
          <a:bodyPr/>
          <a:lstStyle/>
          <a:p>
            <a:r>
              <a:rPr lang="en-US" dirty="0"/>
              <a:t>One operator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5A3F9E-B9C0-72DF-AAC5-7654F5E8E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129" y="655456"/>
            <a:ext cx="8844595" cy="6202544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dirty="0"/>
              <a:t>pub fn eq_i16_i16(left: i16, right: i16) -&gt; bool</a:t>
            </a:r>
            <a:br>
              <a:rPr lang="en-US" sz="2900" dirty="0"/>
            </a:br>
            <a:r>
              <a:rPr lang="en-US" sz="2900" dirty="0"/>
              <a:t>pub fn eq_i32_i32(left: i32, right: i32) -&gt; bool</a:t>
            </a:r>
            <a:br>
              <a:rPr lang="en-US" sz="2900" dirty="0"/>
            </a:br>
            <a:r>
              <a:rPr lang="en-US" sz="2900" dirty="0"/>
              <a:t>pub fn eq_i64_i64(left: i64, right: i64) -&gt; bool</a:t>
            </a:r>
            <a:br>
              <a:rPr lang="en-US" sz="2900" dirty="0"/>
            </a:br>
            <a:r>
              <a:rPr lang="en-US" sz="2900" dirty="0"/>
              <a:t>pub fn eq_i16N_i16(left: Option&lt;i16&gt;, right: i16) -&gt; Option&lt;bool&gt;</a:t>
            </a:r>
            <a:br>
              <a:rPr lang="en-US" sz="2900" dirty="0"/>
            </a:br>
            <a:r>
              <a:rPr lang="en-US" sz="2900" dirty="0"/>
              <a:t>pub fn eq_i32N_i32(left: Option&lt;i32&gt;, right: i32) -&gt; Option&lt;bool&gt;</a:t>
            </a:r>
            <a:br>
              <a:rPr lang="en-US" sz="2900" dirty="0"/>
            </a:br>
            <a:r>
              <a:rPr lang="en-US" sz="2900" dirty="0"/>
              <a:t>pub fn eq_i64N_i64(left: Option&lt;i64&gt;, right: i64) -&gt; Option&lt;bool&gt;</a:t>
            </a:r>
            <a:br>
              <a:rPr lang="en-US" sz="2900" dirty="0"/>
            </a:br>
            <a:r>
              <a:rPr lang="en-US" sz="2900" dirty="0"/>
              <a:t>pub fn eq_i16_i16N(left: i16, right: Option&lt;i16&gt;) -&gt; Option&lt;bool&gt;</a:t>
            </a:r>
            <a:br>
              <a:rPr lang="en-US" sz="2900" dirty="0"/>
            </a:br>
            <a:r>
              <a:rPr lang="en-US" sz="2900" dirty="0"/>
              <a:t>pub fn eq_i32_i32N(left: i32, right: Option&lt;i32&gt;) -&gt; Option&lt;bool&gt;</a:t>
            </a:r>
            <a:br>
              <a:rPr lang="en-US" sz="2900" dirty="0"/>
            </a:br>
            <a:r>
              <a:rPr lang="en-US" sz="2900" dirty="0"/>
              <a:t>pub fn eq_i64_i64N(left: i64, right: Option&lt;i64&gt;) -&gt; Option&lt;bool&gt;</a:t>
            </a:r>
            <a:br>
              <a:rPr lang="en-US" sz="2900" dirty="0"/>
            </a:br>
            <a:r>
              <a:rPr lang="en-US" sz="2900" dirty="0"/>
              <a:t>pub fn eq_i16N_i16N(left: Option&lt;i16&gt;, right: Option&lt;i16&gt;) -&gt; Option&lt;bool&gt;</a:t>
            </a:r>
            <a:br>
              <a:rPr lang="en-US" sz="2900" dirty="0"/>
            </a:br>
            <a:r>
              <a:rPr lang="en-US" sz="2900" dirty="0"/>
              <a:t>pub fn eq_i32N_i32N(left: Option&lt;i32&gt;, right: Option&lt;i32&gt;) -&gt; Option&lt;bool&gt;</a:t>
            </a:r>
            <a:br>
              <a:rPr lang="en-US" sz="2900" dirty="0"/>
            </a:br>
            <a:r>
              <a:rPr lang="en-US" sz="2900" dirty="0"/>
              <a:t>pub fn eq_i64N_i64N(left: Option&lt;i64&gt;, right: Option&lt;i64&gt;) -&gt; Option&lt;bool&gt;</a:t>
            </a:r>
            <a:br>
              <a:rPr lang="en-US" sz="2900" dirty="0"/>
            </a:br>
            <a:r>
              <a:rPr lang="en-US" sz="2900" dirty="0"/>
              <a:t>pub fn eq_b_b(left: bool, right: bool) -&gt; bool</a:t>
            </a:r>
            <a:br>
              <a:rPr lang="en-US" sz="2900" dirty="0"/>
            </a:br>
            <a:r>
              <a:rPr lang="en-US" sz="2900" dirty="0"/>
              <a:t>pub fn eq_bN_b(left: Option&lt;bool&gt;, right: bool) -&gt; Option&lt;bool&gt;</a:t>
            </a:r>
            <a:br>
              <a:rPr lang="en-US" sz="2900" dirty="0"/>
            </a:br>
            <a:r>
              <a:rPr lang="en-US" sz="2900" dirty="0"/>
              <a:t>pub fn eq_b_bN(left: bool, right: Option&lt;bool&gt;) -&gt; Option&lt;bool&gt;</a:t>
            </a:r>
            <a:br>
              <a:rPr lang="en-US" sz="2900" dirty="0"/>
            </a:br>
            <a:r>
              <a:rPr lang="en-US" sz="2900" dirty="0"/>
              <a:t>pub fn eq_bN_bN(left: Option&lt;bool&gt;, right: Option&lt;bool&gt;) -&gt; Option&lt;bool&gt;</a:t>
            </a:r>
            <a:br>
              <a:rPr lang="en-US" sz="2900" dirty="0"/>
            </a:br>
            <a:r>
              <a:rPr lang="en-US" sz="2900" dirty="0"/>
              <a:t>pub fn eq_s_s(left: String, right: String) -&gt; bool</a:t>
            </a:r>
            <a:br>
              <a:rPr lang="en-US" sz="2900" dirty="0"/>
            </a:br>
            <a:r>
              <a:rPr lang="en-US" sz="2900" dirty="0"/>
              <a:t>pub fn eq_sN_s(left: Option&lt;String&gt;, right: String) -&gt; Option&lt;bool&gt;</a:t>
            </a:r>
            <a:br>
              <a:rPr lang="en-US" sz="2900" dirty="0"/>
            </a:br>
            <a:r>
              <a:rPr lang="en-US" sz="2900" dirty="0"/>
              <a:t>pub fn eq_s_sN(left: String, right: Option&lt;String&gt;) -&gt; Option&lt;bool&gt;</a:t>
            </a:r>
            <a:br>
              <a:rPr lang="en-US" sz="2900" dirty="0"/>
            </a:br>
            <a:r>
              <a:rPr lang="en-US" sz="2900" dirty="0"/>
              <a:t>pub fn eq_sN_sN(left: Option&lt;String&gt;, right: Option&lt;String&gt;) -&gt; Option&lt;bool&gt;</a:t>
            </a:r>
            <a:br>
              <a:rPr lang="en-US" sz="2900" dirty="0"/>
            </a:br>
            <a:r>
              <a:rPr lang="en-US" sz="2900" dirty="0"/>
              <a:t>pub fn eq_d_d(left: F64, right: F64) -&gt; boolpub fn eq_f_f(left: F32, right: F32) -&gt; bool</a:t>
            </a:r>
            <a:br>
              <a:rPr lang="en-US" sz="2900" dirty="0"/>
            </a:br>
            <a:r>
              <a:rPr lang="en-US" sz="2900" dirty="0"/>
              <a:t>pub fn eq_dN_d(left: Option&lt;F64&gt;, right: F64) -&gt; Option&lt;bool&gt;</a:t>
            </a:r>
            <a:br>
              <a:rPr lang="en-US" sz="2900" dirty="0"/>
            </a:br>
            <a:r>
              <a:rPr lang="en-US" sz="2900" dirty="0"/>
              <a:t>pub fn eq_fN_f(left: Option&lt;F32&gt;, right: F32) -&gt; Option&lt;bool&gt;</a:t>
            </a:r>
            <a:br>
              <a:rPr lang="en-US" sz="2900" dirty="0"/>
            </a:br>
            <a:r>
              <a:rPr lang="en-US" sz="2900" dirty="0"/>
              <a:t>pub fn eq_d_dN(left: F64, right: Option&lt;F64&gt;) -&gt; Option&lt;bool&gt;</a:t>
            </a:r>
            <a:br>
              <a:rPr lang="en-US" sz="2900" dirty="0"/>
            </a:br>
            <a:r>
              <a:rPr lang="en-US" sz="2900" dirty="0"/>
              <a:t>pub fn eq_f_fN(left: F32, right: Option&lt;F32&gt;) -&gt; Option&lt;bool&gt;</a:t>
            </a:r>
            <a:br>
              <a:rPr lang="en-US" sz="2900" dirty="0"/>
            </a:br>
            <a:r>
              <a:rPr lang="en-US" sz="2900" dirty="0"/>
              <a:t>pub fn eq_dN_dN(left: Option&lt;F64&gt;, right: Option&lt;F64&gt;) -&gt; Option&lt;bool&gt;</a:t>
            </a:r>
            <a:br>
              <a:rPr lang="en-US" sz="2900" dirty="0"/>
            </a:br>
            <a:r>
              <a:rPr lang="en-US" sz="2900" dirty="0"/>
              <a:t>pub fn eq_fN_fN(left: Option&lt;F32&gt;, right: Option&lt;F32&gt;) -&gt; Option&lt;bool&gt;</a:t>
            </a:r>
            <a:br>
              <a:rPr lang="en-US" sz="2900" dirty="0"/>
            </a:br>
            <a:r>
              <a:rPr lang="en-US" sz="2900" dirty="0"/>
              <a:t>pub fn eq_decimal_decimal(left: Decimal, right: Decimal) -&gt; bool</a:t>
            </a:r>
            <a:br>
              <a:rPr lang="en-US" sz="2900" dirty="0"/>
            </a:br>
            <a:r>
              <a:rPr lang="en-US" sz="2900" dirty="0"/>
              <a:t>pub fn eq_decimalN_decimal(left: Option&lt;Decimal&gt;, right: Decimal) -&gt; Option&lt;bool&gt;</a:t>
            </a:r>
            <a:br>
              <a:rPr lang="en-US" sz="2900" dirty="0"/>
            </a:br>
            <a:r>
              <a:rPr lang="en-US" sz="2900" dirty="0"/>
              <a:t>pub fn eq_decimal_decimalN(left: Decimal, right: Option&lt;Decimal&gt;) -&gt; Option&lt;bool&gt;</a:t>
            </a:r>
            <a:br>
              <a:rPr lang="en-US" sz="2900" dirty="0"/>
            </a:br>
            <a:r>
              <a:rPr lang="en-US" sz="2900" dirty="0"/>
              <a:t>pub fn eq_decimalN_decimalN(left: Option&lt;Decimal&gt;, right: Option&lt;Decimal&gt;) -&gt; Option&lt;bool&gt;</a:t>
            </a:r>
            <a:br>
              <a:rPr lang="en-US" sz="2900" dirty="0"/>
            </a:br>
            <a:r>
              <a:rPr lang="en-US" sz="2900" dirty="0"/>
              <a:t>pub fn eq_Timestamp_Timestamp(left: Timestamp, right: Timestamp) -&gt; bool</a:t>
            </a:r>
            <a:br>
              <a:rPr lang="en-US" sz="2900" dirty="0"/>
            </a:br>
            <a:r>
              <a:rPr lang="en-US" sz="2900" dirty="0"/>
              <a:t>pub fn eq_TimestampN_Timestamp(left: Option&lt;Timestamp&gt;, right: Timestamp) -&gt; Option&lt;bool&gt;</a:t>
            </a:r>
            <a:br>
              <a:rPr lang="en-US" sz="2900" dirty="0"/>
            </a:br>
            <a:r>
              <a:rPr lang="en-US" sz="2900" dirty="0"/>
              <a:t>pub fn eq_Timestamp_TimestampN(left: Timestamp, right: Option&lt;Timestamp&gt;) -&gt; Option&lt;bool&gt;</a:t>
            </a:r>
            <a:br>
              <a:rPr lang="en-US" sz="2900" dirty="0"/>
            </a:br>
            <a:r>
              <a:rPr lang="en-US" sz="2900" dirty="0"/>
              <a:t>pub fn eq_TimestampN_TimestampN(left: Option&lt;Timestamp&gt;, right: Option&lt;Timestamp&gt;) -&gt; Option&lt;bool&gt;</a:t>
            </a:r>
            <a:br>
              <a:rPr lang="en-US" sz="2900" dirty="0"/>
            </a:br>
            <a:r>
              <a:rPr lang="en-US" sz="2900" dirty="0"/>
              <a:t>pub fn eq_date_date(left: Date, right: Date) -&gt; bool</a:t>
            </a:r>
            <a:br>
              <a:rPr lang="en-US" sz="2900" dirty="0"/>
            </a:br>
            <a:r>
              <a:rPr lang="en-US" sz="2900" dirty="0"/>
              <a:t>pub fn eq_dateN_date(left: Option&lt;Date&gt;, right: Date) -&gt; Option&lt;bool&gt;</a:t>
            </a:r>
            <a:br>
              <a:rPr lang="en-US" sz="2900" dirty="0"/>
            </a:br>
            <a:r>
              <a:rPr lang="en-US" sz="2900" dirty="0"/>
              <a:t>pub fn eq_date_dateN(left: Date, right: Option&lt;Date&gt;) -&gt; Option&lt;bool&gt;</a:t>
            </a:r>
            <a:br>
              <a:rPr lang="en-US" dirty="0"/>
            </a:br>
            <a:r>
              <a:rPr lang="en-US" sz="2900" dirty="0"/>
              <a:t>pub fn eq_dateN_dateN(left: Option&lt;Date&gt;, right: Option&lt;Date&gt;) -&gt; Option&lt;bool&gt;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B0450B-33B2-6887-DC0C-C64B4E7D0D02}"/>
              </a:ext>
            </a:extLst>
          </p:cNvPr>
          <p:cNvSpPr/>
          <p:nvPr/>
        </p:nvSpPr>
        <p:spPr>
          <a:xfrm>
            <a:off x="838200" y="655456"/>
            <a:ext cx="226577" cy="5923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876F7D-BE4D-11D0-F5BB-B96449AED0E5}"/>
              </a:ext>
            </a:extLst>
          </p:cNvPr>
          <p:cNvSpPr txBox="1"/>
          <p:nvPr/>
        </p:nvSpPr>
        <p:spPr>
          <a:xfrm>
            <a:off x="6352248" y="1598671"/>
            <a:ext cx="5769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will be needed.</a:t>
            </a:r>
          </a:p>
          <a:p>
            <a:r>
              <a:rPr lang="en-US" sz="2400" dirty="0"/>
              <a:t>Not all supported types are here.</a:t>
            </a:r>
          </a:p>
          <a:p>
            <a:r>
              <a:rPr lang="en-US" sz="2400" dirty="0"/>
              <a:t>Most of these are generated by Rust macros.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9F1C507-4A45-5399-0612-6ADAC5AFE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42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8CFE-5F54-4344-84A9-762F8144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ADB0-6ABC-44FC-A29D-A28D95D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00893" cy="5030787"/>
          </a:xfrm>
        </p:spPr>
        <p:txBody>
          <a:bodyPr>
            <a:normAutofit/>
          </a:bodyPr>
          <a:lstStyle/>
          <a:p>
            <a:r>
              <a:rPr lang="en-US" sz="3200" dirty="0"/>
              <a:t>Generalize sets </a:t>
            </a:r>
          </a:p>
          <a:p>
            <a:r>
              <a:rPr lang="en-US" sz="3200" dirty="0"/>
              <a:t>Each row has an integer weight</a:t>
            </a:r>
          </a:p>
          <a:p>
            <a:pPr lvl="1"/>
            <a:r>
              <a:rPr lang="en-US" sz="2800" dirty="0"/>
              <a:t>The weight can be positive, zero, or negative</a:t>
            </a:r>
          </a:p>
          <a:p>
            <a:r>
              <a:rPr lang="en-US" sz="3200" dirty="0"/>
              <a:t>Can represent </a:t>
            </a:r>
            <a:r>
              <a:rPr lang="en-US" sz="3200" b="1" dirty="0"/>
              <a:t>both</a:t>
            </a:r>
            <a:r>
              <a:rPr lang="en-US" sz="3200" dirty="0"/>
              <a:t> tables and </a:t>
            </a:r>
            <a:r>
              <a:rPr lang="en-US" sz="3200" b="1" dirty="0"/>
              <a:t>changes</a:t>
            </a:r>
            <a:r>
              <a:rPr lang="en-US" sz="3200" dirty="0"/>
              <a:t> to tables</a:t>
            </a:r>
          </a:p>
          <a:p>
            <a:pPr lvl="1"/>
            <a:r>
              <a:rPr lang="en-US" sz="2800" dirty="0"/>
              <a:t>Positive weights = elements added</a:t>
            </a:r>
          </a:p>
          <a:p>
            <a:pPr lvl="1"/>
            <a:r>
              <a:rPr lang="en-US" sz="2800" dirty="0"/>
              <a:t>Negative weights = elements removed</a:t>
            </a:r>
          </a:p>
          <a:p>
            <a:r>
              <a:rPr lang="en-US" sz="3200" dirty="0"/>
              <a:t>Generalize sets and multisets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latin typeface="Cambria Math" panose="02040503050406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842085"/>
              </p:ext>
            </p:extLst>
          </p:nvPr>
        </p:nvGraphicFramePr>
        <p:xfrm>
          <a:off x="9406105" y="251460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10018756" y="3730748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698972" y="4531030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F742-4A30-7665-9BFA-3AF24B3E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function signatures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1369A-20C1-ED5B-51E7-1F3E511D2D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7254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pub fn eq_i32_i32N(left: i32, right: Option&lt;i32&gt;) -&gt; Option&lt;bool&gt;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This pattern is used for polymorphic functions.</a:t>
            </a:r>
          </a:p>
          <a:p>
            <a:pPr marL="0" indent="0">
              <a:buNone/>
            </a:pPr>
            <a:r>
              <a:rPr lang="en-US" dirty="0"/>
              <a:t>Non polymorphic functions have similar naming patterns, e.g.: </a:t>
            </a:r>
            <a:br>
              <a:rPr lang="en-US" dirty="0"/>
            </a:br>
            <a:r>
              <a:rPr lang="en-US" dirty="0"/>
              <a:t>chr_ and </a:t>
            </a:r>
            <a:r>
              <a:rPr lang="en-US" dirty="0" err="1"/>
              <a:t>chrN</a:t>
            </a:r>
            <a:r>
              <a:rPr lang="en-US" dirty="0"/>
              <a:t>.</a:t>
            </a:r>
            <a:br>
              <a:rPr lang="en-US" sz="2800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723F4-F80E-DE02-C2D0-90C182109B29}"/>
              </a:ext>
            </a:extLst>
          </p:cNvPr>
          <p:cNvSpPr txBox="1"/>
          <p:nvPr/>
        </p:nvSpPr>
        <p:spPr>
          <a:xfrm rot="17631016">
            <a:off x="979136" y="2932929"/>
            <a:ext cx="2241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Left argument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3BACD-9D46-68F0-A0D1-E45EC821A942}"/>
              </a:ext>
            </a:extLst>
          </p:cNvPr>
          <p:cNvSpPr txBox="1"/>
          <p:nvPr/>
        </p:nvSpPr>
        <p:spPr>
          <a:xfrm rot="17631016">
            <a:off x="1612838" y="3023007"/>
            <a:ext cx="2438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Right argument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BFB8C-F315-CC81-AED3-F3AF13C883A6}"/>
              </a:ext>
            </a:extLst>
          </p:cNvPr>
          <p:cNvSpPr txBox="1"/>
          <p:nvPr/>
        </p:nvSpPr>
        <p:spPr>
          <a:xfrm rot="17631016">
            <a:off x="5186185" y="3023007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Nullable type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507A04-0CE2-E831-4784-841C4B720957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3564081" y="2179216"/>
            <a:ext cx="2443381" cy="99961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565ABA0-611A-00C3-5DEC-E66EA780A251}"/>
              </a:ext>
            </a:extLst>
          </p:cNvPr>
          <p:cNvCxnSpPr>
            <a:cxnSpLocks/>
            <a:stCxn id="7" idx="3"/>
          </p:cNvCxnSpPr>
          <p:nvPr/>
        </p:nvCxnSpPr>
        <p:spPr>
          <a:xfrm flipH="1" flipV="1">
            <a:off x="6554549" y="2132916"/>
            <a:ext cx="121012" cy="1817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07691C1-592B-301B-031F-23C55810342F}"/>
              </a:ext>
            </a:extLst>
          </p:cNvPr>
          <p:cNvCxnSpPr>
            <a:cxnSpLocks/>
          </p:cNvCxnSpPr>
          <p:nvPr/>
        </p:nvCxnSpPr>
        <p:spPr>
          <a:xfrm flipV="1">
            <a:off x="6470650" y="2179216"/>
            <a:ext cx="1856054" cy="10153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501CB79-8ECA-8713-1CBE-6CC69E28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5406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EB36-D750-20CF-BD69-79A1D9256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Macros for generating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1AC73-3954-0AD3-8FF7-49338433B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write one function</a:t>
            </a:r>
          </a:p>
          <a:p>
            <a:r>
              <a:rPr lang="en-US" dirty="0"/>
              <a:t>The macros handle NULLs</a:t>
            </a:r>
          </a:p>
          <a:p>
            <a:pPr lvl="1"/>
            <a:r>
              <a:rPr lang="en-US" dirty="0"/>
              <a:t>These work when NULL inputs generate NULL outputs</a:t>
            </a:r>
          </a:p>
          <a:p>
            <a:pPr lvl="1"/>
            <a:r>
              <a:rPr lang="en-US" dirty="0"/>
              <a:t>Not always true</a:t>
            </a:r>
          </a:p>
          <a:p>
            <a:r>
              <a:rPr lang="en-US" dirty="0"/>
              <a:t>some_polymorphic_function1 – polymorphic functions with 1 </a:t>
            </a:r>
            <a:r>
              <a:rPr lang="en-US" dirty="0" err="1"/>
              <a:t>arg</a:t>
            </a:r>
            <a:endParaRPr lang="en-US" dirty="0"/>
          </a:p>
          <a:p>
            <a:r>
              <a:rPr lang="en-US" dirty="0" err="1"/>
              <a:t>some_function</a:t>
            </a:r>
            <a:r>
              <a:rPr lang="en-US" dirty="0"/>
              <a:t> – non-polymorphic functions with 1 </a:t>
            </a:r>
            <a:r>
              <a:rPr lang="en-US" dirty="0" err="1"/>
              <a:t>arg</a:t>
            </a:r>
            <a:endParaRPr lang="en-US" dirty="0"/>
          </a:p>
          <a:p>
            <a:r>
              <a:rPr lang="en-US" dirty="0" err="1"/>
              <a:t>some_operator</a:t>
            </a:r>
            <a:r>
              <a:rPr lang="en-US" dirty="0"/>
              <a:t> – functions implementing operators (e.g., plus)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09923-3392-4509-FEB7-C4780577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048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4BEA-BBA1-B4B2-DDE7-945A9FC3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Recipe: Adding new SQL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762FC-265A-AB89-9BB6-A1E15F624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8396"/>
          </a:xfrm>
        </p:spPr>
        <p:txBody>
          <a:bodyPr>
            <a:normAutofit/>
          </a:bodyPr>
          <a:lstStyle/>
          <a:p>
            <a:r>
              <a:rPr lang="en-US" dirty="0"/>
              <a:t>Write a unit test</a:t>
            </a:r>
          </a:p>
          <a:p>
            <a:r>
              <a:rPr lang="en-US" dirty="0"/>
              <a:t>Run the test</a:t>
            </a:r>
          </a:p>
          <a:p>
            <a:pPr lvl="1"/>
            <a:r>
              <a:rPr lang="en-US" dirty="0"/>
              <a:t>Notice the location of the crash</a:t>
            </a:r>
          </a:p>
          <a:p>
            <a:pPr lvl="2"/>
            <a:r>
              <a:rPr lang="en-US" dirty="0"/>
              <a:t>Probably a </a:t>
            </a:r>
            <a:r>
              <a:rPr lang="en-US" dirty="0">
                <a:latin typeface="Consolas" panose="020B0609020204030204" pitchFamily="49" charset="0"/>
              </a:rPr>
              <a:t>throw Unimplemented()</a:t>
            </a:r>
          </a:p>
          <a:p>
            <a:pPr lvl="1"/>
            <a:r>
              <a:rPr lang="en-US" dirty="0"/>
              <a:t>Implement the missing function</a:t>
            </a:r>
          </a:p>
          <a:p>
            <a:pPr lvl="2"/>
            <a:r>
              <a:rPr lang="en-US" dirty="0"/>
              <a:t>Probably call some specific runtime function</a:t>
            </a:r>
          </a:p>
          <a:p>
            <a:r>
              <a:rPr lang="en-US" dirty="0"/>
              <a:t>Run the test again</a:t>
            </a:r>
          </a:p>
          <a:p>
            <a:pPr lvl="1"/>
            <a:r>
              <a:rPr lang="en-US" dirty="0"/>
              <a:t>Rust will fail to compile with unknown function</a:t>
            </a:r>
          </a:p>
          <a:p>
            <a:pPr lvl="1"/>
            <a:r>
              <a:rPr lang="en-US" dirty="0"/>
              <a:t>Implement the runtime function in </a:t>
            </a:r>
            <a:r>
              <a:rPr lang="en-US" dirty="0">
                <a:latin typeface="Consolas" panose="020B0609020204030204" pitchFamily="49" charset="0"/>
              </a:rPr>
              <a:t>sqllib/</a:t>
            </a:r>
          </a:p>
          <a:p>
            <a:r>
              <a:rPr lang="en-US" dirty="0"/>
              <a:t>Run the test again</a:t>
            </a:r>
          </a:p>
          <a:p>
            <a:r>
              <a:rPr lang="en-US" dirty="0"/>
              <a:t>Repeat</a:t>
            </a:r>
          </a:p>
        </p:txBody>
      </p:sp>
      <p:pic>
        <p:nvPicPr>
          <p:cNvPr id="5" name="Picture 4" descr="A picture containing sky, building, outdoor, light&#10;&#10;Description automatically generated">
            <a:extLst>
              <a:ext uri="{FF2B5EF4-FFF2-40B4-BE49-F238E27FC236}">
                <a16:creationId xmlns:a16="http://schemas.microsoft.com/office/drawing/2014/main" id="{E984C6B7-78D1-5E71-934C-2BFD28ED7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80" y="1825625"/>
            <a:ext cx="3574882" cy="20108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060160-1C42-F737-3593-B41968AE4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589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E0FB1-794B-D180-54CE-18DCEE13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79D11-889B-5D8E-C778-6E3A9D7EA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6941"/>
            <a:ext cx="10515600" cy="3830805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Logger.INSTANCE.belowLevel(this, 3)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.append("After ")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.append(</a:t>
            </a:r>
            <a:r>
              <a:rPr lang="en-US" dirty="0" err="1">
                <a:latin typeface="Consolas" panose="020B0609020204030204" pitchFamily="49" charset="0"/>
              </a:rPr>
              <a:t>this.visitor.toString</a:t>
            </a:r>
            <a:r>
              <a:rPr lang="en-US" dirty="0">
                <a:latin typeface="Consolas" panose="020B0609020204030204" pitchFamily="49" charset="0"/>
              </a:rPr>
              <a:t>())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.newline()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</a:t>
            </a:r>
            <a:r>
              <a:rPr lang="en-US" dirty="0" err="1">
                <a:latin typeface="Consolas" panose="020B0609020204030204" pitchFamily="49" charset="0"/>
              </a:rPr>
              <a:t>appendSupplier</a:t>
            </a:r>
            <a:r>
              <a:rPr lang="en-US" dirty="0">
                <a:latin typeface="Consolas" panose="020B0609020204030204" pitchFamily="49" charset="0"/>
              </a:rPr>
              <a:t>(result::toString)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.newline();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CF13D-7D5E-A215-5CE5-3E6A89504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43F69-2CD3-0F5B-FDFE-F996C46F90C3}"/>
              </a:ext>
            </a:extLst>
          </p:cNvPr>
          <p:cNvSpPr txBox="1"/>
          <p:nvPr/>
        </p:nvSpPr>
        <p:spPr>
          <a:xfrm>
            <a:off x="6362960" y="2533338"/>
            <a:ext cx="5120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Message priority; higher -&gt; less verbose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C4A609-0B40-A7E7-63DB-8CB1B76079C6}"/>
              </a:ext>
            </a:extLst>
          </p:cNvPr>
          <p:cNvCxnSpPr/>
          <p:nvPr/>
        </p:nvCxnSpPr>
        <p:spPr>
          <a:xfrm flipH="1">
            <a:off x="6452067" y="3002570"/>
            <a:ext cx="204537" cy="240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BA639C-6B76-D7BD-6924-10C04D45F5C8}"/>
              </a:ext>
            </a:extLst>
          </p:cNvPr>
          <p:cNvSpPr txBox="1"/>
          <p:nvPr/>
        </p:nvSpPr>
        <p:spPr>
          <a:xfrm>
            <a:off x="5559720" y="5710740"/>
            <a:ext cx="4185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Lazy evaluation using a function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48A02F-C964-A3DD-3D7F-D0E60A23BAE8}"/>
              </a:ext>
            </a:extLst>
          </p:cNvPr>
          <p:cNvCxnSpPr>
            <a:cxnSpLocks/>
          </p:cNvCxnSpPr>
          <p:nvPr/>
        </p:nvCxnSpPr>
        <p:spPr>
          <a:xfrm flipH="1" flipV="1">
            <a:off x="6233488" y="5277307"/>
            <a:ext cx="672639" cy="511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A picture containing tree, outdoor, logging, plant&#10;&#10;Description automatically generated">
            <a:extLst>
              <a:ext uri="{FF2B5EF4-FFF2-40B4-BE49-F238E27FC236}">
                <a16:creationId xmlns:a16="http://schemas.microsoft.com/office/drawing/2014/main" id="{A47B9277-48FB-AEAD-3608-0FAEB17AF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86350" y="6136"/>
            <a:ext cx="3505650" cy="234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25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ECCF-5D18-B248-2501-EF2830924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8FD7-AF24-300F-4B43-C5B5D823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Compiler catches exceptions and converts them into messages</a:t>
            </a:r>
          </a:p>
          <a:p>
            <a:r>
              <a:rPr lang="en-US" dirty="0"/>
              <a:t>For debugging it can do the opposite too: throw at first error</a:t>
            </a:r>
          </a:p>
          <a:p>
            <a:pPr lvl="1"/>
            <a:r>
              <a:rPr lang="en-US" dirty="0"/>
              <a:t>Controlled by </a:t>
            </a:r>
            <a:r>
              <a:rPr lang="en-US" dirty="0" err="1"/>
              <a:t>compilerOptions.optimizerOptions.throwOnError</a:t>
            </a:r>
            <a:endParaRPr lang="en-US" dirty="0"/>
          </a:p>
          <a:p>
            <a:r>
              <a:rPr lang="en-US" dirty="0"/>
              <a:t>Prefer to throw one of the exceptions deriving from </a:t>
            </a:r>
            <a:r>
              <a:rPr lang="en-US" dirty="0" err="1"/>
              <a:t>BaseCompilerException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InternalCompilerError</a:t>
            </a:r>
            <a:r>
              <a:rPr lang="en-US" dirty="0"/>
              <a:t> – an assertion failure for broken invariants</a:t>
            </a:r>
          </a:p>
          <a:p>
            <a:pPr lvl="1"/>
            <a:r>
              <a:rPr lang="en-US" dirty="0" err="1"/>
              <a:t>UnimplementedException</a:t>
            </a:r>
            <a:r>
              <a:rPr lang="en-US" dirty="0"/>
              <a:t> – something is not yet built, but should be</a:t>
            </a:r>
          </a:p>
          <a:p>
            <a:pPr lvl="1"/>
            <a:r>
              <a:rPr lang="en-US" dirty="0" err="1"/>
              <a:t>UnsupportedException</a:t>
            </a:r>
            <a:r>
              <a:rPr lang="en-US" dirty="0"/>
              <a:t> – construct is not legal SQL or is not supported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1AC88-C2DE-BC70-BB76-F5DB7C459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 descr="A yellow triangle with a black exclamation mark&#10;&#10;Description automatically generated">
            <a:extLst>
              <a:ext uri="{FF2B5EF4-FFF2-40B4-BE49-F238E27FC236}">
                <a16:creationId xmlns:a16="http://schemas.microsoft.com/office/drawing/2014/main" id="{92400791-00BA-B49B-2522-94A712E45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60004" y="377666"/>
            <a:ext cx="1300480" cy="130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60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ECB4-C4EF-1D3E-D9D4-AF095C314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logging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2239B-01FA-2EBD-4577-EC8165DFD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510" y="1760888"/>
            <a:ext cx="11191959" cy="509711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Logger.INSTANCE.setLoggingLevel(DBSPCompiler.class, 3);        Logger.INSTANCE.setLoggingLevel(“CalciteCompiler”, 3);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/>
              <a:t>On the command-line you can use the –T flag to control the logging level: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./sql-to-dbsp –TCalciteCompiler=2 –TDBSPCompiler=3…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A9E80-E3B6-4F4E-6861-05933DAEB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C54E4A-F397-5F67-12EC-A2BD9C444774}"/>
              </a:ext>
            </a:extLst>
          </p:cNvPr>
          <p:cNvSpPr txBox="1"/>
          <p:nvPr/>
        </p:nvSpPr>
        <p:spPr>
          <a:xfrm>
            <a:off x="6233488" y="2225842"/>
            <a:ext cx="5021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Classes that implement </a:t>
            </a:r>
            <a:r>
              <a:rPr lang="en-US" sz="2400" i="1" dirty="0">
                <a:latin typeface="Consolas" panose="020B0609020204030204" pitchFamily="49" charset="0"/>
              </a:rPr>
              <a:t>IWritesLogs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C74897B-1D28-9966-ABA4-96B163956610}"/>
              </a:ext>
            </a:extLst>
          </p:cNvPr>
          <p:cNvCxnSpPr>
            <a:cxnSpLocks/>
          </p:cNvCxnSpPr>
          <p:nvPr/>
        </p:nvCxnSpPr>
        <p:spPr>
          <a:xfrm flipH="1">
            <a:off x="7646973" y="2687507"/>
            <a:ext cx="83316" cy="3389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48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CC59C92-1FCB-5F1F-8353-496A6A1B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64" y="5198428"/>
            <a:ext cx="2882450" cy="1443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B0DD8-0A88-D2CE-9880-F5217AEF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91FF-49D7-CED7-DCDC-B447051FE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566"/>
            <a:ext cx="10515600" cy="4720397"/>
          </a:xfrm>
        </p:spPr>
        <p:txBody>
          <a:bodyPr/>
          <a:lstStyle/>
          <a:p>
            <a:r>
              <a:rPr lang="en-US" dirty="0"/>
              <a:t>Constant expressions are evaluated by Calcite</a:t>
            </a:r>
          </a:p>
          <a:p>
            <a:pPr lvl="1"/>
            <a:r>
              <a:rPr lang="en-US" dirty="0"/>
              <a:t>Using a Java-based evaluator </a:t>
            </a:r>
          </a:p>
          <a:p>
            <a:pPr lvl="1"/>
            <a:r>
              <a:rPr lang="en-US" dirty="0"/>
              <a:t>Which depends on the Java type system</a:t>
            </a:r>
          </a:p>
          <a:p>
            <a:pPr lvl="1"/>
            <a:r>
              <a:rPr lang="en-US" dirty="0"/>
              <a:t>So it is difficult to add non-Java datatypes, e.g., UNSIGNED</a:t>
            </a:r>
          </a:p>
          <a:p>
            <a:pPr lvl="1"/>
            <a:r>
              <a:rPr lang="en-US" dirty="0"/>
              <a:t>May have bugs</a:t>
            </a:r>
          </a:p>
          <a:p>
            <a:pPr lvl="1"/>
            <a:r>
              <a:rPr lang="en-US" dirty="0"/>
              <a:t>Some functions have different behaviors depending on SQL </a:t>
            </a:r>
            <a:r>
              <a:rPr lang="en-US"/>
              <a:t>dialect selected!</a:t>
            </a:r>
            <a:endParaRPr lang="en-US" dirty="0"/>
          </a:p>
          <a:p>
            <a:r>
              <a:rPr lang="en-US" dirty="0"/>
              <a:t>Other expressions are evaluated by the runtime</a:t>
            </a:r>
          </a:p>
          <a:p>
            <a:r>
              <a:rPr lang="en-US" dirty="0"/>
              <a:t>The results should agree</a:t>
            </a:r>
          </a:p>
          <a:p>
            <a:r>
              <a:rPr lang="en-US" dirty="0"/>
              <a:t>The runtime cannot unilaterally choose a semantics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4E1B4-1B2A-DD10-72CB-19AAC4B3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38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9B7C67-6E8A-9E6E-CD26-A42C4DCCC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operator menagerie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CA194B-9A6E-33AE-5C4B-4001E301B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description of the primitive DBSP operators and their use in the compiler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9923B-EA42-9459-700F-FBFD4791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 descr="A group of horses in a arena&#10;&#10;Description automatically generated">
            <a:extLst>
              <a:ext uri="{FF2B5EF4-FFF2-40B4-BE49-F238E27FC236}">
                <a16:creationId xmlns:a16="http://schemas.microsoft.com/office/drawing/2014/main" id="{E9313E8C-C119-9825-2437-29DDB6ED8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14600" y="463550"/>
            <a:ext cx="6096000" cy="296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2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1D4A9C-58E1-6538-4F12-A96EBB23E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Operators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80A49A-5818-630F-F999-88C4911DE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825625"/>
            <a:ext cx="11785600" cy="4351338"/>
          </a:xfrm>
        </p:spPr>
        <p:txBody>
          <a:bodyPr/>
          <a:lstStyle/>
          <a:p>
            <a:r>
              <a:rPr lang="en-US" dirty="0"/>
              <a:t>In the Rust code operators are created by calling methods on stream objects</a:t>
            </a:r>
          </a:p>
          <a:p>
            <a:pPr lvl="1"/>
            <a:r>
              <a:rPr lang="en-US" dirty="0"/>
              <a:t>(except source operators which have no inputs)</a:t>
            </a:r>
          </a:p>
          <a:p>
            <a:pPr lvl="1"/>
            <a:r>
              <a:rPr lang="en-US" dirty="0"/>
              <a:t>Some methods expand into complex operator graphs</a:t>
            </a:r>
          </a:p>
          <a:p>
            <a:pPr lvl="1"/>
            <a:r>
              <a:rPr lang="en-US" dirty="0"/>
              <a:t>Others expand into single operators</a:t>
            </a:r>
          </a:p>
          <a:p>
            <a:r>
              <a:rPr lang="en-US" dirty="0"/>
              <a:t>All inputs and outputs of all operators are (streams of) IndexedZSet</a:t>
            </a:r>
          </a:p>
          <a:p>
            <a:r>
              <a:rPr lang="en-US" dirty="0"/>
              <a:t>Each operator has a single output, except Output operators which have none</a:t>
            </a:r>
          </a:p>
          <a:p>
            <a:r>
              <a:rPr lang="en-US" dirty="0"/>
              <a:t>In Rust ZSet is a particular type of IndexedZSet, having always the () </a:t>
            </a:r>
            <a:r>
              <a:rPr lang="en-US" b="1" dirty="0"/>
              <a:t>value</a:t>
            </a:r>
          </a:p>
          <a:p>
            <a:r>
              <a:rPr lang="en-US" dirty="0"/>
              <a:t>The following is a catalog of these operators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99A45-51A0-5A9E-D0CF-EDDE555E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836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4594DE-518C-A623-B09B-7F841C9CC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operators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5EBCD7-4751-8FF6-2457-0FDAA3B88E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89E6AB-D99E-0FF5-2ED2-CB2A13F7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20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4BF5-1C42-BD6D-B313-9650C0BB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= computations on streams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0AFCF5FA-1778-7400-D093-554C4611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911435" cy="4486275"/>
          </a:xfrm>
        </p:spPr>
        <p:txBody>
          <a:bodyPr/>
          <a:lstStyle/>
          <a:p>
            <a:r>
              <a:rPr lang="en-US" dirty="0"/>
              <a:t>Any number of inputs and outputs</a:t>
            </a:r>
          </a:p>
          <a:p>
            <a:r>
              <a:rPr lang="en-US" dirty="0"/>
              <a:t>Incremental computation:</a:t>
            </a:r>
          </a:p>
          <a:p>
            <a:pPr lvl="1"/>
            <a:r>
              <a:rPr lang="en-US" dirty="0"/>
              <a:t>Streams contain </a:t>
            </a:r>
            <a:r>
              <a:rPr lang="en-US" b="1" dirty="0"/>
              <a:t>changes</a:t>
            </a:r>
            <a:r>
              <a:rPr lang="en-US" dirty="0"/>
              <a:t> to inputs and outputs</a:t>
            </a:r>
          </a:p>
          <a:p>
            <a:r>
              <a:rPr lang="en-US" dirty="0"/>
              <a:t>(The compiler can optionally generate non-incremental computations)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/>
              <p:nvPr/>
            </p:nvSpPr>
            <p:spPr>
              <a:xfrm>
                <a:off x="5584010" y="42606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260631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58D514-3596-C57C-B9A9-BCD5789A6667}"/>
              </a:ext>
            </a:extLst>
          </p:cNvPr>
          <p:cNvCxnSpPr>
            <a:cxnSpLocks/>
          </p:cNvCxnSpPr>
          <p:nvPr/>
        </p:nvCxnSpPr>
        <p:spPr>
          <a:xfrm>
            <a:off x="5039776" y="4245546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3848FA-B91C-CF63-31E0-F1745CA77342}"/>
              </a:ext>
            </a:extLst>
          </p:cNvPr>
          <p:cNvCxnSpPr>
            <a:cxnSpLocks/>
          </p:cNvCxnSpPr>
          <p:nvPr/>
        </p:nvCxnSpPr>
        <p:spPr>
          <a:xfrm>
            <a:off x="6316376" y="4513315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6FA6E-EC11-A891-537F-01883A69DAB9}"/>
              </a:ext>
            </a:extLst>
          </p:cNvPr>
          <p:cNvCxnSpPr>
            <a:cxnSpLocks/>
          </p:cNvCxnSpPr>
          <p:nvPr/>
        </p:nvCxnSpPr>
        <p:spPr>
          <a:xfrm flipV="1">
            <a:off x="5039776" y="4615055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5D99DDBB-7847-2CA8-8F72-16479F56FFA4}"/>
              </a:ext>
            </a:extLst>
          </p:cNvPr>
          <p:cNvGrpSpPr/>
          <p:nvPr/>
        </p:nvGrpSpPr>
        <p:grpSpPr>
          <a:xfrm>
            <a:off x="3571031" y="4097545"/>
            <a:ext cx="1574156" cy="369332"/>
            <a:chOff x="3345083" y="365125"/>
            <a:chExt cx="1574156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6BE439-1ECD-04D2-1E95-3C0AA3252DB8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00A2CB-F815-DFAB-F282-B3196491A411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FAF4E6-BBCE-4F71-7D7E-89A7C2DCC2D3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840A09-5D18-4894-EBB1-DE92B80A73D3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889F95-43BC-D6C8-1E3D-4F5A7FE8D6F5}"/>
              </a:ext>
            </a:extLst>
          </p:cNvPr>
          <p:cNvGrpSpPr/>
          <p:nvPr/>
        </p:nvGrpSpPr>
        <p:grpSpPr>
          <a:xfrm>
            <a:off x="3571031" y="4592432"/>
            <a:ext cx="1574156" cy="369332"/>
            <a:chOff x="3345083" y="365125"/>
            <a:chExt cx="1574156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B1DCB1-7673-28C0-3903-4ABFDC0787EF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81195F-8EA1-0D8D-F0A7-C0CF7EE4D24F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4A4608-275C-0854-A408-5CF7D5410D0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A0F405-EC06-53F0-382E-41C111959392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B0D511-8B95-AD0C-35DE-157CE2EB192E}"/>
              </a:ext>
            </a:extLst>
          </p:cNvPr>
          <p:cNvGrpSpPr/>
          <p:nvPr/>
        </p:nvGrpSpPr>
        <p:grpSpPr>
          <a:xfrm>
            <a:off x="6770478" y="4349254"/>
            <a:ext cx="1574156" cy="369332"/>
            <a:chOff x="3345083" y="365125"/>
            <a:chExt cx="1574156" cy="3693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F230F26-D111-D72E-0E0C-160AA4656B2E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848E5B8-E561-C024-4E73-A0444FB076A5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9CF257-A901-B0AF-4784-8A6D86CFC78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08695D-3DF5-458B-6394-58783190B162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DB5FAA2-AF88-8CA6-391E-451CA8E6C07F}"/>
              </a:ext>
            </a:extLst>
          </p:cNvPr>
          <p:cNvSpPr txBox="1"/>
          <p:nvPr/>
        </p:nvSpPr>
        <p:spPr>
          <a:xfrm>
            <a:off x="4596711" y="5480604"/>
            <a:ext cx="2361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Streams of table values</a:t>
            </a:r>
            <a:br>
              <a:rPr lang="en-US" i="1" dirty="0"/>
            </a:br>
            <a:r>
              <a:rPr lang="en-US" i="1" dirty="0"/>
              <a:t>consecutive in time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4F1F3EF-2D6A-AABC-4D99-12286E815478}"/>
              </a:ext>
            </a:extLst>
          </p:cNvPr>
          <p:cNvCxnSpPr>
            <a:stCxn id="26" idx="0"/>
            <a:endCxn id="16" idx="2"/>
          </p:cNvCxnSpPr>
          <p:nvPr/>
        </p:nvCxnSpPr>
        <p:spPr>
          <a:xfrm flipH="1" flipV="1">
            <a:off x="4554879" y="4961764"/>
            <a:ext cx="1222637" cy="51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0B6A85-AEA5-EF4D-EF29-7D6D7BFD2396}"/>
              </a:ext>
            </a:extLst>
          </p:cNvPr>
          <p:cNvCxnSpPr>
            <a:cxnSpLocks/>
            <a:stCxn id="26" idx="0"/>
            <a:endCxn id="20" idx="2"/>
          </p:cNvCxnSpPr>
          <p:nvPr/>
        </p:nvCxnSpPr>
        <p:spPr>
          <a:xfrm flipV="1">
            <a:off x="5777516" y="4718586"/>
            <a:ext cx="1583271" cy="762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D6F0824-539A-D60E-11EC-89B40A86D789}"/>
              </a:ext>
            </a:extLst>
          </p:cNvPr>
          <p:cNvSpPr txBox="1"/>
          <p:nvPr/>
        </p:nvSpPr>
        <p:spPr>
          <a:xfrm>
            <a:off x="5599870" y="3755593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query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10BE9B-7976-BAFA-49F2-66EDFBC49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354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File: input.rs</a:t>
            </a:r>
          </a:p>
          <a:p>
            <a:r>
              <a:rPr lang="en-US" dirty="0"/>
              <a:t>Method: circuit methods; </a:t>
            </a:r>
            <a:r>
              <a:rPr lang="en-US" dirty="0" err="1"/>
              <a:t>add_input_stream</a:t>
            </a:r>
            <a:r>
              <a:rPr lang="en-US" dirty="0"/>
              <a:t>(), </a:t>
            </a:r>
            <a:r>
              <a:rPr lang="en-US" dirty="0" err="1"/>
              <a:t>add_input_zset</a:t>
            </a:r>
            <a:r>
              <a:rPr lang="en-US" dirty="0"/>
              <a:t>(), </a:t>
            </a:r>
            <a:r>
              <a:rPr lang="en-US" dirty="0" err="1"/>
              <a:t>add_input_indexed_zset</a:t>
            </a:r>
            <a:r>
              <a:rPr lang="en-US" dirty="0"/>
              <a:t>(), </a:t>
            </a:r>
            <a:r>
              <a:rPr lang="en-US" dirty="0" err="1"/>
              <a:t>add_input_set</a:t>
            </a:r>
            <a:r>
              <a:rPr lang="en-US" dirty="0"/>
              <a:t>(), </a:t>
            </a:r>
            <a:r>
              <a:rPr lang="en-US" dirty="0" err="1"/>
              <a:t>add_input_map</a:t>
            </a:r>
            <a:r>
              <a:rPr lang="en-US" dirty="0"/>
              <a:t>()</a:t>
            </a:r>
          </a:p>
          <a:p>
            <a:r>
              <a:rPr lang="en-US" dirty="0"/>
              <a:t>Inputs: None</a:t>
            </a:r>
          </a:p>
          <a:p>
            <a:r>
              <a:rPr lang="en-US" dirty="0"/>
              <a:t>Output: ZSet or IndexedZSet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Creates a handle that adapters can use to insert data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only outer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8229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0C7BA-553C-C4DA-AA39-DFA14613D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CsvSource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BE8DC-A913-439F-D561-F25C1986D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r>
              <a:rPr lang="en-US" dirty="0"/>
              <a:t>File: csv.rs</a:t>
            </a:r>
          </a:p>
          <a:p>
            <a:r>
              <a:rPr lang="en-US" dirty="0"/>
              <a:t>Method: </a:t>
            </a:r>
            <a:r>
              <a:rPr lang="en-US" dirty="0" err="1"/>
              <a:t>from_reader</a:t>
            </a:r>
            <a:r>
              <a:rPr lang="en-US" dirty="0"/>
              <a:t>(reader), </a:t>
            </a:r>
            <a:r>
              <a:rPr lang="en-US" dirty="0" err="1"/>
              <a:t>from_csv_reader</a:t>
            </a:r>
            <a:r>
              <a:rPr lang="en-US" dirty="0"/>
              <a:t>(reader)</a:t>
            </a:r>
          </a:p>
          <a:p>
            <a:r>
              <a:rPr lang="en-US" dirty="0"/>
              <a:t>Inputs: None</a:t>
            </a:r>
          </a:p>
          <a:p>
            <a:r>
              <a:rPr lang="en-US" dirty="0"/>
              <a:t>Output: ZSet</a:t>
            </a:r>
          </a:p>
          <a:p>
            <a:r>
              <a:rPr lang="en-US" dirty="0"/>
              <a:t>Method parameters: reader</a:t>
            </a:r>
          </a:p>
          <a:p>
            <a:r>
              <a:rPr lang="en-US" dirty="0"/>
              <a:t>Behavior: Reads data from a specified CSV file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only outer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36845-1339-EB48-689E-270E3C739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094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1282"/>
          </a:xfrm>
        </p:spPr>
        <p:txBody>
          <a:bodyPr>
            <a:normAutofit/>
          </a:bodyPr>
          <a:lstStyle/>
          <a:p>
            <a:r>
              <a:rPr lang="en-US" dirty="0"/>
              <a:t>File: generator.rs</a:t>
            </a:r>
          </a:p>
          <a:p>
            <a:r>
              <a:rPr lang="en-US" dirty="0"/>
              <a:t>Method: no stream method, created using new()</a:t>
            </a:r>
          </a:p>
          <a:p>
            <a:r>
              <a:rPr lang="en-US" dirty="0"/>
              <a:t>Inputs: None</a:t>
            </a:r>
          </a:p>
          <a:p>
            <a:r>
              <a:rPr lang="en-US" dirty="0"/>
              <a:t>Output: Any</a:t>
            </a:r>
          </a:p>
          <a:p>
            <a:r>
              <a:rPr lang="en-US" dirty="0"/>
              <a:t>Method parameters: function generating values</a:t>
            </a:r>
          </a:p>
          <a:p>
            <a:r>
              <a:rPr lang="en-US" dirty="0"/>
              <a:t>Behavior: every time it is called the generating function is used to produce a new value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only outer scope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097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GeneratorNested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File: generator.rs</a:t>
            </a:r>
          </a:p>
          <a:p>
            <a:r>
              <a:rPr lang="en-US" dirty="0"/>
              <a:t>Method: no stream method, created using new</a:t>
            </a:r>
          </a:p>
          <a:p>
            <a:r>
              <a:rPr lang="en-US" dirty="0"/>
              <a:t>Inputs: None</a:t>
            </a:r>
          </a:p>
          <a:p>
            <a:r>
              <a:rPr lang="en-US" dirty="0"/>
              <a:t>Output: Any</a:t>
            </a:r>
          </a:p>
          <a:p>
            <a:r>
              <a:rPr lang="en-US" dirty="0"/>
              <a:t>Method parameters: function generating function generating outputs</a:t>
            </a:r>
          </a:p>
          <a:p>
            <a:r>
              <a:rPr lang="en-US" dirty="0"/>
              <a:t>Behavior: at each outer clock tick the generator generates a new function that will be used to generate a stream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outer scope?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993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2DFFCC-9CCD-2018-F6EE-5DD9624A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operators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ECD067-BD76-21C1-E7DA-0C402C768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F4CC-F235-478A-3925-4BFD8296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042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File: output.rs</a:t>
            </a:r>
          </a:p>
          <a:p>
            <a:r>
              <a:rPr lang="en-US" dirty="0"/>
              <a:t>Method: output()</a:t>
            </a:r>
          </a:p>
          <a:p>
            <a:r>
              <a:rPr lang="en-US" dirty="0"/>
              <a:t>Inputs: Any</a:t>
            </a:r>
          </a:p>
          <a:p>
            <a:r>
              <a:rPr lang="en-US" dirty="0"/>
              <a:t>Output: None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Produces a handle that can be used to read data from the circuit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outer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9461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OutputGuarded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File: output.rs</a:t>
            </a:r>
          </a:p>
          <a:p>
            <a:r>
              <a:rPr lang="en-US" dirty="0"/>
              <a:t>Method: </a:t>
            </a:r>
            <a:r>
              <a:rPr lang="en-US" dirty="0" err="1"/>
              <a:t>output_guarded</a:t>
            </a:r>
            <a:r>
              <a:rPr lang="en-US" dirty="0"/>
              <a:t>()</a:t>
            </a:r>
          </a:p>
          <a:p>
            <a:r>
              <a:rPr lang="en-US" dirty="0"/>
              <a:t>Inputs: Any, A stream of Boolean values (not a ZSet!)</a:t>
            </a:r>
          </a:p>
          <a:p>
            <a:r>
              <a:rPr lang="en-US" dirty="0"/>
              <a:t>Output: None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outputs values from left stream when Boolean value is true, else outputs empty values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outer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511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2DFFCC-9CCD-2018-F6EE-5DD9624A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Primitive operators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ECD067-BD76-21C1-E7DA-0C402C768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F4CC-F235-478A-3925-4BFD8296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8451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File: inspect.rs</a:t>
            </a:r>
          </a:p>
          <a:p>
            <a:r>
              <a:rPr lang="en-US" dirty="0"/>
              <a:t>Method: inspect()</a:t>
            </a:r>
          </a:p>
          <a:p>
            <a:r>
              <a:rPr lang="en-US" dirty="0"/>
              <a:t>Inputs: Any</a:t>
            </a:r>
          </a:p>
          <a:p>
            <a:r>
              <a:rPr lang="en-US" dirty="0"/>
              <a:t>Output: Same as input</a:t>
            </a:r>
          </a:p>
          <a:p>
            <a:r>
              <a:rPr lang="en-US" dirty="0"/>
              <a:t>Method parameters: A callback invoked for all inputs</a:t>
            </a:r>
          </a:p>
          <a:p>
            <a:r>
              <a:rPr lang="en-US" dirty="0"/>
              <a:t>Behavior: Callback is invoked for every new input, output is the input unchanged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7099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File: circuit_builder.rs</a:t>
            </a:r>
          </a:p>
          <a:p>
            <a:r>
              <a:rPr lang="en-US" dirty="0"/>
              <a:t>Method: export()</a:t>
            </a:r>
          </a:p>
          <a:p>
            <a:r>
              <a:rPr lang="en-US" dirty="0"/>
              <a:t>Inputs: Any</a:t>
            </a:r>
          </a:p>
          <a:p>
            <a:r>
              <a:rPr lang="en-US" dirty="0"/>
              <a:t>Output: Same as input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Moves a stream from an inner scope to an outer scope (only the current element is exposed when inner scope terminates)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inner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92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84BF5-1C42-BD6D-B313-9650C0BB8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computations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50">
                <a:extLst>
                  <a:ext uri="{FF2B5EF4-FFF2-40B4-BE49-F238E27FC236}">
                    <a16:creationId xmlns:a16="http://schemas.microsoft.com/office/drawing/2014/main" id="{9EC83FCA-724F-019B-EEE6-BBA3C20272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39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Input to the compiler is a standard query (written in SQL)</a:t>
                </a:r>
              </a:p>
              <a:p>
                <a:r>
                  <a:rPr lang="en-US" dirty="0"/>
                  <a:t>Output is the incremental streaming version of the query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precise definition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“diff” (derivative)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“sum” (integral)</a:t>
                </a:r>
              </a:p>
              <a:p>
                <a:r>
                  <a:rPr lang="en-US" dirty="0"/>
                  <a:t>If you know what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supposed to compute,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clearly defined</a:t>
                </a:r>
              </a:p>
            </p:txBody>
          </p:sp>
        </mc:Choice>
        <mc:Fallback xmlns="">
          <p:sp>
            <p:nvSpPr>
              <p:cNvPr id="51" name="Content Placeholder 50">
                <a:extLst>
                  <a:ext uri="{FF2B5EF4-FFF2-40B4-BE49-F238E27FC236}">
                    <a16:creationId xmlns:a16="http://schemas.microsoft.com/office/drawing/2014/main" id="{9EC83FCA-724F-019B-EEE6-BBA3C20272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39317"/>
              </a:xfrm>
              <a:blipFill>
                <a:blip r:embed="rId2"/>
                <a:stretch>
                  <a:fillRect l="-1043" t="-1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/>
              <p:nvPr/>
            </p:nvSpPr>
            <p:spPr>
              <a:xfrm>
                <a:off x="2500944" y="349188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EADB5D7-D0EC-5B20-69D5-B27CDCEA11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44" y="3491885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58D514-3596-C57C-B9A9-BCD5789A6667}"/>
              </a:ext>
            </a:extLst>
          </p:cNvPr>
          <p:cNvCxnSpPr>
            <a:cxnSpLocks/>
          </p:cNvCxnSpPr>
          <p:nvPr/>
        </p:nvCxnSpPr>
        <p:spPr>
          <a:xfrm>
            <a:off x="1956710" y="3476800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3848FA-B91C-CF63-31E0-F1745CA77342}"/>
              </a:ext>
            </a:extLst>
          </p:cNvPr>
          <p:cNvCxnSpPr>
            <a:cxnSpLocks/>
          </p:cNvCxnSpPr>
          <p:nvPr/>
        </p:nvCxnSpPr>
        <p:spPr>
          <a:xfrm>
            <a:off x="3233310" y="374456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6FA6E-EC11-A891-537F-01883A69DAB9}"/>
              </a:ext>
            </a:extLst>
          </p:cNvPr>
          <p:cNvCxnSpPr>
            <a:cxnSpLocks/>
          </p:cNvCxnSpPr>
          <p:nvPr/>
        </p:nvCxnSpPr>
        <p:spPr>
          <a:xfrm flipV="1">
            <a:off x="1956710" y="3846309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742F9E-9943-4988-0DE0-94500EF8C7D7}"/>
                  </a:ext>
                </a:extLst>
              </p:cNvPr>
              <p:cNvSpPr/>
              <p:nvPr/>
            </p:nvSpPr>
            <p:spPr>
              <a:xfrm>
                <a:off x="8833092" y="351750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2742F9E-9943-4988-0DE0-94500EF8C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092" y="3517505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B182EA-34F9-B298-BD5C-31D8A9C8E185}"/>
              </a:ext>
            </a:extLst>
          </p:cNvPr>
          <p:cNvCxnSpPr>
            <a:cxnSpLocks/>
          </p:cNvCxnSpPr>
          <p:nvPr/>
        </p:nvCxnSpPr>
        <p:spPr>
          <a:xfrm>
            <a:off x="8288858" y="3502420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8EC720-ED53-C595-1F80-43C2704D77F0}"/>
              </a:ext>
            </a:extLst>
          </p:cNvPr>
          <p:cNvCxnSpPr>
            <a:cxnSpLocks/>
          </p:cNvCxnSpPr>
          <p:nvPr/>
        </p:nvCxnSpPr>
        <p:spPr>
          <a:xfrm>
            <a:off x="9565458" y="377018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0A9533-86DE-23B8-F589-D2AA7FAA56BC}"/>
              </a:ext>
            </a:extLst>
          </p:cNvPr>
          <p:cNvCxnSpPr>
            <a:cxnSpLocks/>
          </p:cNvCxnSpPr>
          <p:nvPr/>
        </p:nvCxnSpPr>
        <p:spPr>
          <a:xfrm flipV="1">
            <a:off x="8288858" y="3871929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3DB9D1-E425-FD91-9909-3B675061F831}"/>
              </a:ext>
            </a:extLst>
          </p:cNvPr>
          <p:cNvGrpSpPr/>
          <p:nvPr/>
        </p:nvGrpSpPr>
        <p:grpSpPr>
          <a:xfrm>
            <a:off x="6607341" y="3354419"/>
            <a:ext cx="1786928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58F64AE-FB89-27BF-65F5-A16D8AFE5673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58F64AE-FB89-27BF-65F5-A16D8AFE56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400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A27A3-25A5-A110-A2FC-9F9BE624E7D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AFA27A3-25A5-A110-A2FC-9F9BE624E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3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B51A1F-9D24-2F85-5C7A-4D1B12536B47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2B51A1F-9D24-2F85-5C7A-4D1B12536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31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ED3225A-13C1-FEDC-18B4-8085754A346A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3B5A2FB-C60B-6C68-2B4A-A9E810DD4241}"/>
              </a:ext>
            </a:extLst>
          </p:cNvPr>
          <p:cNvGrpSpPr/>
          <p:nvPr/>
        </p:nvGrpSpPr>
        <p:grpSpPr>
          <a:xfrm>
            <a:off x="6592062" y="3849306"/>
            <a:ext cx="1802207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6C2263A-DB4B-6184-3CC0-23FF69D877D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6C2263A-DB4B-6184-3CC0-23FF69D87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2632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D972766-1A17-0210-2324-21D7318A5C4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D972766-1A17-0210-2324-21D7318A5C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316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A34975-A96D-FCE1-0338-3A3087EAFE2C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E9A34975-A96D-FCE1-0338-3A3087EAF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2632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20107F-370F-F989-DB50-2D6F295F297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A8D8F2B-AB69-D4DE-DB9A-9464E77E8E43}"/>
              </a:ext>
            </a:extLst>
          </p:cNvPr>
          <p:cNvGrpSpPr/>
          <p:nvPr/>
        </p:nvGrpSpPr>
        <p:grpSpPr>
          <a:xfrm>
            <a:off x="10019560" y="3606128"/>
            <a:ext cx="1928330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DC754E6-CFD5-055F-01B6-6CB1F0A72FD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7DC754E6-CFD5-055F-01B6-6CB1F0A72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24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523C8BF-DC19-B955-727F-B5F0E3AA6CE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523C8BF-DC19-B955-727F-B5F0E3AA6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123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D032EC-D000-BB75-C0CA-B3480C1F6FA2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ED032EC-D000-BB75-C0CA-B3480C1F6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24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AAFFBA4-D76F-79FF-B286-30B98F1D03E1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C06B9F-396D-2136-B4C5-ADCD7B80F2B9}"/>
                  </a:ext>
                </a:extLst>
              </p:cNvPr>
              <p:cNvSpPr/>
              <p:nvPr/>
            </p:nvSpPr>
            <p:spPr>
              <a:xfrm>
                <a:off x="1432290" y="3265407"/>
                <a:ext cx="393539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5C06B9F-396D-2136-B4C5-ADCD7B80F2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290" y="3265407"/>
                <a:ext cx="39353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A492366-E2F2-216F-EFB7-F48DA1A2BAC4}"/>
                  </a:ext>
                </a:extLst>
              </p:cNvPr>
              <p:cNvSpPr/>
              <p:nvPr/>
            </p:nvSpPr>
            <p:spPr>
              <a:xfrm>
                <a:off x="1432290" y="3846309"/>
                <a:ext cx="393539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A492366-E2F2-216F-EFB7-F48DA1A2B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290" y="3846309"/>
                <a:ext cx="393539" cy="369332"/>
              </a:xfrm>
              <a:prstGeom prst="rect">
                <a:avLst/>
              </a:prstGeom>
              <a:blipFill>
                <a:blip r:embed="rId15"/>
                <a:stretch>
                  <a:fillRect b="-11111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7A7757D-48E0-F52A-C0B8-D92AD737F4C9}"/>
                  </a:ext>
                </a:extLst>
              </p:cNvPr>
              <p:cNvSpPr/>
              <p:nvPr/>
            </p:nvSpPr>
            <p:spPr>
              <a:xfrm>
                <a:off x="3639106" y="3559903"/>
                <a:ext cx="393539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7A7757D-48E0-F52A-C0B8-D92AD737F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06" y="3559903"/>
                <a:ext cx="39353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Arrow: Right 47">
            <a:extLst>
              <a:ext uri="{FF2B5EF4-FFF2-40B4-BE49-F238E27FC236}">
                <a16:creationId xmlns:a16="http://schemas.microsoft.com/office/drawing/2014/main" id="{AE4407BC-3B27-3A9B-7447-9B3BE51A81F2}"/>
              </a:ext>
            </a:extLst>
          </p:cNvPr>
          <p:cNvSpPr/>
          <p:nvPr/>
        </p:nvSpPr>
        <p:spPr>
          <a:xfrm>
            <a:off x="4099294" y="3580778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C82C578-5930-6BBC-FAFE-019C370E0444}"/>
              </a:ext>
            </a:extLst>
          </p:cNvPr>
          <p:cNvSpPr/>
          <p:nvPr/>
        </p:nvSpPr>
        <p:spPr>
          <a:xfrm>
            <a:off x="4523837" y="2999480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sql-to-dbsp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A24A4EEF-1A6C-075A-9B18-8084FCB97581}"/>
              </a:ext>
            </a:extLst>
          </p:cNvPr>
          <p:cNvSpPr/>
          <p:nvPr/>
        </p:nvSpPr>
        <p:spPr>
          <a:xfrm>
            <a:off x="6152825" y="3580778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78E059-2600-D4A1-5016-A79256014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215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43A0-6A55-89AA-09F7-CED9D1DF5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FilterKeys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DF293-35E5-28B6-28C8-CC602D8E6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57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File: filter_map.rs</a:t>
            </a:r>
          </a:p>
          <a:p>
            <a:r>
              <a:rPr lang="en-US" dirty="0"/>
              <a:t>Method: filter(predicate)</a:t>
            </a:r>
          </a:p>
          <a:p>
            <a:r>
              <a:rPr lang="en-US" dirty="0"/>
              <a:t>Inputs: ZSet</a:t>
            </a:r>
          </a:p>
          <a:p>
            <a:r>
              <a:rPr lang="en-US" dirty="0"/>
              <a:t>Output: ZSet</a:t>
            </a:r>
          </a:p>
          <a:p>
            <a:r>
              <a:rPr lang="en-US" dirty="0"/>
              <a:t>Method parameters: filtering predicate</a:t>
            </a:r>
          </a:p>
          <a:p>
            <a:r>
              <a:rPr lang="en-US" dirty="0"/>
              <a:t>Behavior: Applies the predicate to each data item in the input Zset, keeps items where predicate is true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03A7B-A5D6-BAB4-7E32-2739E6E9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21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A1F78-0332-6EC2-DEF9-CC897AFDD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FilterVals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D5797-B2CE-90B1-669D-A030A06D6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562"/>
          </a:xfrm>
        </p:spPr>
        <p:txBody>
          <a:bodyPr/>
          <a:lstStyle/>
          <a:p>
            <a:r>
              <a:rPr lang="en-US" dirty="0"/>
              <a:t>File: filter_map.rs</a:t>
            </a:r>
          </a:p>
          <a:p>
            <a:r>
              <a:rPr lang="en-US" dirty="0"/>
              <a:t>Method: filter(predicate)</a:t>
            </a:r>
          </a:p>
          <a:p>
            <a:r>
              <a:rPr lang="en-US" dirty="0"/>
              <a:t>Inputs: IndexedZSet</a:t>
            </a:r>
          </a:p>
          <a:p>
            <a:r>
              <a:rPr lang="en-US" dirty="0"/>
              <a:t>Output: IndexedZSet</a:t>
            </a:r>
          </a:p>
          <a:p>
            <a:r>
              <a:rPr lang="en-US" dirty="0"/>
              <a:t>Method parameter: Filtering predicate with two arguments</a:t>
            </a:r>
          </a:p>
          <a:p>
            <a:r>
              <a:rPr lang="en-US" dirty="0"/>
              <a:t>Behavior: Applies the filter to each (</a:t>
            </a:r>
            <a:r>
              <a:rPr lang="en-US" dirty="0" err="1"/>
              <a:t>k,v</a:t>
            </a:r>
            <a:r>
              <a:rPr lang="en-US" dirty="0"/>
              <a:t>) pair in the input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C085E-EEF8-9F5D-58F2-CAF10542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434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224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File:  filter_map.rs</a:t>
            </a:r>
          </a:p>
          <a:p>
            <a:r>
              <a:rPr lang="en-US" dirty="0"/>
              <a:t>Method: </a:t>
            </a:r>
            <a:r>
              <a:rPr lang="en-US" dirty="0" err="1"/>
              <a:t>map_generic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), </a:t>
            </a:r>
            <a:r>
              <a:rPr lang="en-US" dirty="0" err="1"/>
              <a:t>map_index_generic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), map(</a:t>
            </a:r>
            <a:r>
              <a:rPr lang="en-US" dirty="0" err="1"/>
              <a:t>func</a:t>
            </a:r>
            <a:r>
              <a:rPr lang="en-US" dirty="0"/>
              <a:t>), </a:t>
            </a:r>
            <a:r>
              <a:rPr lang="en-US" dirty="0" err="1"/>
              <a:t>map_index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)</a:t>
            </a:r>
          </a:p>
          <a:p>
            <a:r>
              <a:rPr lang="en-US" dirty="0"/>
              <a:t>Inputs: 1 any</a:t>
            </a:r>
          </a:p>
          <a:p>
            <a:r>
              <a:rPr lang="en-US" dirty="0"/>
              <a:t>Output: Same as input</a:t>
            </a:r>
          </a:p>
          <a:p>
            <a:r>
              <a:rPr lang="en-US" dirty="0"/>
              <a:t>Method parameters: Mapping function</a:t>
            </a:r>
          </a:p>
          <a:p>
            <a:r>
              <a:rPr lang="en-US" dirty="0"/>
              <a:t>Behavior: transforms each tuple in the input using the mapping function to produce an output tuple with the same weight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62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MapKeys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57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File: filter_map.rs</a:t>
            </a:r>
          </a:p>
          <a:p>
            <a:r>
              <a:rPr lang="en-US" dirty="0"/>
              <a:t>Method: </a:t>
            </a:r>
            <a:r>
              <a:rPr lang="en-US" dirty="0" err="1"/>
              <a:t>map_generic</a:t>
            </a:r>
            <a:r>
              <a:rPr lang="en-US" dirty="0"/>
              <a:t>(</a:t>
            </a:r>
            <a:r>
              <a:rPr lang="en-US" dirty="0" err="1"/>
              <a:t>func</a:t>
            </a:r>
            <a:r>
              <a:rPr lang="en-US" dirty="0"/>
              <a:t>)</a:t>
            </a:r>
          </a:p>
          <a:p>
            <a:r>
              <a:rPr lang="en-US" dirty="0"/>
              <a:t>Inputs: ZSet</a:t>
            </a:r>
          </a:p>
          <a:p>
            <a:r>
              <a:rPr lang="en-US" dirty="0"/>
              <a:t>Output: ZSet</a:t>
            </a:r>
          </a:p>
          <a:p>
            <a:r>
              <a:rPr lang="en-US" dirty="0"/>
              <a:t>Method parameters: Function from tuple to tuple</a:t>
            </a:r>
          </a:p>
          <a:p>
            <a:r>
              <a:rPr lang="en-US" dirty="0"/>
              <a:t>Behavior: Applies the mapping function to each input tuple to produce an output tuple with the same weight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178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File: filter_map.rs</a:t>
            </a:r>
          </a:p>
          <a:p>
            <a:r>
              <a:rPr lang="en-US" dirty="0"/>
              <a:t>Method: </a:t>
            </a:r>
            <a:r>
              <a:rPr lang="en-US" dirty="0" err="1"/>
              <a:t>flat_map_generic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), </a:t>
            </a:r>
            <a:r>
              <a:rPr lang="en-US" dirty="0" err="1"/>
              <a:t>flat_map_index_generic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), </a:t>
            </a:r>
            <a:r>
              <a:rPr lang="en-US" dirty="0" err="1"/>
              <a:t>flat_map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), </a:t>
            </a:r>
            <a:r>
              <a:rPr lang="en-US" dirty="0" err="1"/>
              <a:t>flat_map_index</a:t>
            </a:r>
            <a:r>
              <a:rPr lang="en-US" dirty="0"/>
              <a:t>(</a:t>
            </a:r>
            <a:r>
              <a:rPr lang="en-US" dirty="0" err="1"/>
              <a:t>iter</a:t>
            </a:r>
            <a:r>
              <a:rPr lang="en-US" dirty="0"/>
              <a:t>)</a:t>
            </a:r>
          </a:p>
          <a:p>
            <a:r>
              <a:rPr lang="en-US" dirty="0"/>
              <a:t>Inputs: any</a:t>
            </a:r>
          </a:p>
          <a:p>
            <a:r>
              <a:rPr lang="en-US" dirty="0"/>
              <a:t>Output: same as input</a:t>
            </a:r>
          </a:p>
          <a:p>
            <a:r>
              <a:rPr lang="en-US" dirty="0"/>
              <a:t>Method parameters: function that produces an iterator from each input. Function can take either keys, or key-value pairs</a:t>
            </a:r>
          </a:p>
          <a:p>
            <a:r>
              <a:rPr lang="en-US" dirty="0"/>
              <a:t>Behavior: Substitute the input tuple with all the tuples in the collection produced by the function with the original weight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501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File: z1.rs</a:t>
            </a:r>
          </a:p>
          <a:p>
            <a:r>
              <a:rPr lang="en-US" dirty="0"/>
              <a:t>Method: delay()</a:t>
            </a:r>
          </a:p>
          <a:p>
            <a:r>
              <a:rPr lang="en-US" dirty="0"/>
              <a:t>Inputs: Any 1</a:t>
            </a:r>
          </a:p>
          <a:p>
            <a:r>
              <a:rPr lang="en-US" dirty="0"/>
              <a:t>Output: Same as input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Produces output one step after the input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O(|input|)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384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Z1Nested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377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File:.rs</a:t>
            </a:r>
          </a:p>
          <a:p>
            <a:r>
              <a:rPr lang="en-US" dirty="0"/>
              <a:t>Method: </a:t>
            </a:r>
            <a:r>
              <a:rPr lang="en-US" dirty="0" err="1"/>
              <a:t>delay_nested</a:t>
            </a:r>
            <a:r>
              <a:rPr lang="en-US" dirty="0"/>
              <a:t>()</a:t>
            </a:r>
          </a:p>
          <a:p>
            <a:r>
              <a:rPr lang="en-US" dirty="0"/>
              <a:t>Inputs: Any 1</a:t>
            </a:r>
          </a:p>
          <a:p>
            <a:r>
              <a:rPr lang="en-US" dirty="0"/>
              <a:t>Output: Same as input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Produces the input stream in the next clock cycle, remembering all its values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at least 1 level deep</a:t>
            </a:r>
          </a:p>
          <a:p>
            <a:r>
              <a:rPr lang="en-US" dirty="0"/>
              <a:t>Time complexity: O(|input|), Space complexity: O(|max iterations|)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04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Consolidate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File: consolidate.rs</a:t>
            </a:r>
          </a:p>
          <a:p>
            <a:r>
              <a:rPr lang="en-US" dirty="0"/>
              <a:t>Method: consolidate()</a:t>
            </a:r>
          </a:p>
          <a:p>
            <a:r>
              <a:rPr lang="en-US" dirty="0"/>
              <a:t>Inputs: any 1</a:t>
            </a:r>
          </a:p>
          <a:p>
            <a:r>
              <a:rPr lang="en-US" dirty="0"/>
              <a:t>Output: any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combines a trace into a batch: each tuple appears only once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outer</a:t>
            </a:r>
          </a:p>
          <a:p>
            <a:r>
              <a:rPr lang="en-US" dirty="0"/>
              <a:t>Time complexity: O(|input|),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45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File: plus.rs</a:t>
            </a:r>
          </a:p>
          <a:p>
            <a:r>
              <a:rPr lang="en-US" dirty="0"/>
              <a:t>Method: plus()</a:t>
            </a:r>
          </a:p>
          <a:p>
            <a:r>
              <a:rPr lang="en-US" dirty="0"/>
              <a:t>Inputs: two streams of the same type, any type</a:t>
            </a:r>
          </a:p>
          <a:p>
            <a:r>
              <a:rPr lang="en-US" dirty="0"/>
              <a:t>Output: same type as input stream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Computes ZSet or IndexedZSet multiset plus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O(|left|+|right|),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6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File: plus.rs</a:t>
            </a:r>
          </a:p>
          <a:p>
            <a:r>
              <a:rPr lang="en-US" dirty="0"/>
              <a:t>Method: minus()</a:t>
            </a:r>
          </a:p>
          <a:p>
            <a:r>
              <a:rPr lang="en-US" dirty="0"/>
              <a:t>Inputs: two streams of the same type, any type</a:t>
            </a:r>
          </a:p>
          <a:p>
            <a:r>
              <a:rPr lang="en-US" dirty="0"/>
              <a:t>Output: same kind as input streams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computes left – right as </a:t>
            </a:r>
            <a:r>
              <a:rPr lang="en-US" dirty="0" err="1"/>
              <a:t>ZSets</a:t>
            </a:r>
            <a:endParaRPr lang="en-US" dirty="0"/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yes</a:t>
            </a:r>
          </a:p>
          <a:p>
            <a:r>
              <a:rPr lang="en-US" dirty="0"/>
              <a:t>Time complexity: O(|left|+|right|), Space complexity: 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8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49EA-83EF-2CF1-151D-029216B7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DBSP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1B5B-BDB9-8186-1DAC-7343488D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698" y="1602223"/>
            <a:ext cx="10146102" cy="2532001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https://github.com/feldera/dbsp/tree/main/sql-to-dbsp-compiler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Generates programs using DBSP as a runtime</a:t>
            </a:r>
          </a:p>
          <a:p>
            <a:r>
              <a:rPr lang="en-US" dirty="0"/>
              <a:t>Written entirely in Java</a:t>
            </a:r>
          </a:p>
          <a:p>
            <a:r>
              <a:rPr lang="en-US" dirty="0"/>
              <a:t>Based on Apache Calcite </a:t>
            </a:r>
            <a:r>
              <a:rPr lang="en-US" dirty="0">
                <a:hlinkClick r:id="rId4"/>
              </a:rPr>
              <a:t>https://calcite.apache.org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A4AA-439C-F136-44F3-2E1D8B65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595DFC5A-1B0A-110C-8BAF-1DFB07AE9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89989" y="4208831"/>
            <a:ext cx="2308599" cy="23085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7B37E8A-9903-6714-4783-BA06F578FE52}"/>
              </a:ext>
            </a:extLst>
          </p:cNvPr>
          <p:cNvSpPr/>
          <p:nvPr/>
        </p:nvSpPr>
        <p:spPr>
          <a:xfrm>
            <a:off x="5354636" y="4876412"/>
            <a:ext cx="1095555" cy="87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5038FA9C-A853-4F73-3EA4-87C0109B7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141" y="4095543"/>
            <a:ext cx="1941630" cy="25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24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UnaryMinus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File: neg.rs</a:t>
            </a:r>
          </a:p>
          <a:p>
            <a:r>
              <a:rPr lang="en-US" dirty="0"/>
              <a:t>Method: neg()</a:t>
            </a:r>
          </a:p>
          <a:p>
            <a:r>
              <a:rPr lang="en-US" dirty="0"/>
              <a:t>Inputs: any 1</a:t>
            </a:r>
          </a:p>
          <a:p>
            <a:r>
              <a:rPr lang="en-US" dirty="0"/>
              <a:t>Output: same type as input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produces the negated input ZSet or IndexedZSet by negating all weight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5634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Apply, </a:t>
            </a:r>
            <a:r>
              <a:rPr lang="en-US" dirty="0" err="1"/>
              <a:t>ApplyOwned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File: apply.rs</a:t>
            </a:r>
          </a:p>
          <a:p>
            <a:r>
              <a:rPr lang="en-US" dirty="0"/>
              <a:t>Method: apply(transform), </a:t>
            </a:r>
            <a:r>
              <a:rPr lang="en-US" dirty="0" err="1"/>
              <a:t>apply_named</a:t>
            </a:r>
            <a:r>
              <a:rPr lang="en-US" dirty="0"/>
              <a:t>(transform, name), </a:t>
            </a:r>
            <a:r>
              <a:rPr lang="en-US" dirty="0" err="1"/>
              <a:t>apply_owned</a:t>
            </a:r>
            <a:r>
              <a:rPr lang="en-US" dirty="0"/>
              <a:t>(transform), </a:t>
            </a:r>
            <a:r>
              <a:rPr lang="en-US" dirty="0" err="1"/>
              <a:t>apply_owned_named</a:t>
            </a:r>
            <a:r>
              <a:rPr lang="en-US" dirty="0"/>
              <a:t>(transform, name)</a:t>
            </a:r>
          </a:p>
          <a:p>
            <a:r>
              <a:rPr lang="en-US" dirty="0"/>
              <a:t>Inputs: Any 1</a:t>
            </a:r>
          </a:p>
          <a:p>
            <a:r>
              <a:rPr lang="en-US" dirty="0"/>
              <a:t>Output: Any</a:t>
            </a:r>
          </a:p>
          <a:p>
            <a:r>
              <a:rPr lang="en-US" dirty="0"/>
              <a:t>Method parameters: Transform that is applied to the entire input ZSet or IndexedZSet</a:t>
            </a:r>
          </a:p>
          <a:p>
            <a:r>
              <a:rPr lang="en-US" dirty="0"/>
              <a:t>Behavior: Apply transform to entire input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outer (no </a:t>
            </a:r>
            <a:r>
              <a:rPr lang="en-US" dirty="0" err="1"/>
              <a:t>fixedpoint</a:t>
            </a:r>
            <a:r>
              <a:rPr lang="en-US" dirty="0"/>
              <a:t> support)</a:t>
            </a:r>
          </a:p>
          <a:p>
            <a:r>
              <a:rPr lang="en-US" dirty="0"/>
              <a:t>Time complexity: O(|input|),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242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ApplyCore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File: apply.rs</a:t>
            </a:r>
          </a:p>
          <a:p>
            <a:r>
              <a:rPr lang="en-US" dirty="0"/>
              <a:t>Method: </a:t>
            </a:r>
            <a:r>
              <a:rPr lang="en-US" dirty="0" err="1"/>
              <a:t>apply_core</a:t>
            </a:r>
            <a:r>
              <a:rPr lang="en-US" dirty="0"/>
              <a:t>(…)</a:t>
            </a:r>
          </a:p>
          <a:p>
            <a:r>
              <a:rPr lang="en-US" dirty="0"/>
              <a:t>Inputs: any 1</a:t>
            </a:r>
          </a:p>
          <a:p>
            <a:r>
              <a:rPr lang="en-US" dirty="0"/>
              <a:t>Output: any</a:t>
            </a:r>
          </a:p>
          <a:p>
            <a:r>
              <a:rPr lang="en-US" dirty="0"/>
              <a:t>Method parameters: like apply, plus function that decides when a </a:t>
            </a:r>
            <a:r>
              <a:rPr lang="en-US" dirty="0" err="1"/>
              <a:t>fixedpoint</a:t>
            </a:r>
            <a:r>
              <a:rPr lang="en-US" dirty="0"/>
              <a:t> has been reached</a:t>
            </a:r>
          </a:p>
          <a:p>
            <a:r>
              <a:rPr lang="en-US" dirty="0"/>
              <a:t>Behavior: Apply the function to every input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643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Apply2, Apply2Owned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File: apply2.rs</a:t>
            </a:r>
          </a:p>
          <a:p>
            <a:r>
              <a:rPr lang="en-US" dirty="0"/>
              <a:t>Method: apply2(transform), apply2_owned(transform)</a:t>
            </a:r>
          </a:p>
          <a:p>
            <a:r>
              <a:rPr lang="en-US" dirty="0"/>
              <a:t>Inputs: 2 any type</a:t>
            </a:r>
          </a:p>
          <a:p>
            <a:r>
              <a:rPr lang="en-US" dirty="0"/>
              <a:t>Output: any type</a:t>
            </a:r>
          </a:p>
          <a:p>
            <a:r>
              <a:rPr lang="en-US" dirty="0"/>
              <a:t>Method parameters: transform </a:t>
            </a:r>
          </a:p>
          <a:p>
            <a:r>
              <a:rPr lang="en-US" dirty="0"/>
              <a:t>Behavior: Apply transform to both inputs at every step to produce the output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outer (no fixpoint support)</a:t>
            </a:r>
          </a:p>
          <a:p>
            <a:r>
              <a:rPr lang="en-US" dirty="0"/>
              <a:t>Time complexity: O(|input|),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8882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File: apply3.rs</a:t>
            </a:r>
          </a:p>
          <a:p>
            <a:r>
              <a:rPr lang="en-US" dirty="0"/>
              <a:t>Method: apply3(transform)</a:t>
            </a:r>
          </a:p>
          <a:p>
            <a:r>
              <a:rPr lang="en-US" dirty="0"/>
              <a:t>Inputs: any 3 inputs</a:t>
            </a:r>
          </a:p>
          <a:p>
            <a:r>
              <a:rPr lang="en-US" dirty="0"/>
              <a:t>Output: any</a:t>
            </a:r>
          </a:p>
          <a:p>
            <a:r>
              <a:rPr lang="en-US" dirty="0"/>
              <a:t>Method parameters: transform to apply</a:t>
            </a:r>
          </a:p>
          <a:p>
            <a:r>
              <a:rPr lang="en-US" dirty="0"/>
              <a:t>Behavior: Apply transform to all inputs at every step to produce output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outer (no fixpoint support)</a:t>
            </a:r>
          </a:p>
          <a:p>
            <a:r>
              <a:rPr lang="en-US" dirty="0"/>
              <a:t>Time complexity: O(|input|), Space complexity: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42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File: sum.rs</a:t>
                </a:r>
              </a:p>
              <a:p>
                <a:r>
                  <a:rPr lang="en-US" dirty="0"/>
                  <a:t>Method: sum()</a:t>
                </a:r>
              </a:p>
              <a:p>
                <a:r>
                  <a:rPr lang="en-US" dirty="0"/>
                  <a:t>Inputs: Only operator with any number of inputs. All inputs same type</a:t>
                </a:r>
              </a:p>
              <a:p>
                <a:r>
                  <a:rPr lang="en-US" dirty="0"/>
                  <a:t>Output: Same type as inputs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Sums up the values in all input streams to produce each output</a:t>
                </a:r>
              </a:p>
              <a:p>
                <a:r>
                  <a:rPr lang="en-US" dirty="0"/>
                  <a:t>Primitive: yes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(∑</m:t>
                    </m:r>
                    <m:d>
                      <m:dPr>
                        <m:begChr m:val="|"/>
                        <m:endChr m:val="|"/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𝑖𝑛𝑝𝑢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Space complexity: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2961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File: index.rs</a:t>
            </a:r>
          </a:p>
          <a:p>
            <a:r>
              <a:rPr lang="en-US" dirty="0"/>
              <a:t>Method: </a:t>
            </a:r>
            <a:r>
              <a:rPr lang="en-US" dirty="0" err="1"/>
              <a:t>index_generic</a:t>
            </a:r>
            <a:r>
              <a:rPr lang="en-US" dirty="0"/>
              <a:t>(), index()</a:t>
            </a:r>
          </a:p>
          <a:p>
            <a:r>
              <a:rPr lang="en-US" dirty="0"/>
              <a:t>Inputs: Any ZSet where elements have (</a:t>
            </a:r>
            <a:r>
              <a:rPr lang="en-US" dirty="0" err="1"/>
              <a:t>k,v</a:t>
            </a:r>
            <a:r>
              <a:rPr lang="en-US" dirty="0"/>
              <a:t>) structure</a:t>
            </a:r>
          </a:p>
          <a:p>
            <a:r>
              <a:rPr lang="en-US" dirty="0"/>
              <a:t>Output: IndexedZSet</a:t>
            </a:r>
          </a:p>
          <a:p>
            <a:r>
              <a:rPr lang="en-US" dirty="0"/>
              <a:t>Method parameters: none </a:t>
            </a:r>
          </a:p>
          <a:p>
            <a:r>
              <a:rPr lang="en-US" dirty="0"/>
              <a:t>Behavior: index input ZSet on the first component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246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IndexWith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File: index.rs</a:t>
            </a:r>
          </a:p>
          <a:p>
            <a:r>
              <a:rPr lang="en-US" dirty="0"/>
              <a:t>Method: </a:t>
            </a:r>
            <a:r>
              <a:rPr lang="en-US" dirty="0" err="1"/>
              <a:t>index_with</a:t>
            </a:r>
            <a:r>
              <a:rPr lang="en-US" dirty="0"/>
              <a:t>(function)</a:t>
            </a:r>
          </a:p>
          <a:p>
            <a:r>
              <a:rPr lang="en-US" dirty="0"/>
              <a:t>Inputs: ZSet</a:t>
            </a:r>
          </a:p>
          <a:p>
            <a:r>
              <a:rPr lang="en-US" dirty="0"/>
              <a:t>Output: IndexedZSet</a:t>
            </a:r>
          </a:p>
          <a:p>
            <a:r>
              <a:rPr lang="en-US" dirty="0"/>
              <a:t>Method parameters: function that produces (</a:t>
            </a:r>
            <a:r>
              <a:rPr lang="en-US" dirty="0" err="1"/>
              <a:t>k,v</a:t>
            </a:r>
            <a:r>
              <a:rPr lang="en-US" dirty="0"/>
              <a:t>) from each input tuple </a:t>
            </a:r>
          </a:p>
          <a:p>
            <a:r>
              <a:rPr lang="en-US" dirty="0"/>
              <a:t>Behavior: Group elements in the input ZSet by the index key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826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Delta0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File: delta0.rs</a:t>
            </a:r>
          </a:p>
          <a:p>
            <a:r>
              <a:rPr lang="en-US" dirty="0"/>
              <a:t>Method: delta0()</a:t>
            </a:r>
          </a:p>
          <a:p>
            <a:r>
              <a:rPr lang="en-US" dirty="0"/>
              <a:t>Inputs: Any </a:t>
            </a:r>
          </a:p>
          <a:p>
            <a:r>
              <a:rPr lang="en-US" dirty="0"/>
              <a:t>Output: A nested stream of the same type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Moves data to an inner nesting level. For every input it produces a stream starting with that input followed by all 0s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inner</a:t>
            </a:r>
          </a:p>
          <a:p>
            <a:r>
              <a:rPr lang="en-US" dirty="0"/>
              <a:t>Time complexity: O(|input|), Space complexity: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827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UntimedTraceAppend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71759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File: trace.rs</a:t>
                </a:r>
              </a:p>
              <a:p>
                <a:r>
                  <a:rPr lang="en-US" dirty="0"/>
                  <a:t>Method: used by a </a:t>
                </a:r>
                <a:r>
                  <a:rPr lang="en-US" dirty="0" err="1"/>
                  <a:t>add_integrate_trace_feedback</a:t>
                </a:r>
                <a:endParaRPr lang="en-US" dirty="0"/>
              </a:p>
              <a:p>
                <a:r>
                  <a:rPr lang="en-US" dirty="0"/>
                  <a:t>Inputs: Two inputs same type</a:t>
                </a:r>
              </a:p>
              <a:p>
                <a:r>
                  <a:rPr lang="en-US" dirty="0"/>
                  <a:t>Output: Same as input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implements left += right inside an integrator</a:t>
                </a:r>
              </a:p>
              <a:p>
                <a:r>
                  <a:rPr lang="en-US" dirty="0"/>
                  <a:t>Primitive: yes </a:t>
                </a:r>
              </a:p>
              <a:p>
                <a:r>
                  <a:rPr lang="en-US" dirty="0"/>
                  <a:t>Circuit scope: outer</a:t>
                </a:r>
              </a:p>
              <a:p>
                <a:r>
                  <a:rPr lang="en-US" dirty="0"/>
                  <a:t>Time complexity: O(|input|),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𝑟𝑖𝑔h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|)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71759" cy="4351338"/>
              </a:xfrm>
              <a:blipFill>
                <a:blip r:embed="rId2"/>
                <a:stretch>
                  <a:fillRect l="-841" t="-210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8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577D-8CD3-BDF9-6C24-EADCD389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26BEF-1789-BD9E-B9BD-1FCCF77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create a table</a:t>
            </a:r>
          </a:p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CREATE TABLE </a:t>
            </a:r>
            <a:r>
              <a:rPr lang="en-US" dirty="0">
                <a:latin typeface="Consolas" panose="020B0609020204030204" pitchFamily="49" charset="0"/>
              </a:rPr>
              <a:t>Products 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ProductName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VARCHAR NOT NULL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Price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INT NOT NULL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statements separated by semicolons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create a view</a:t>
            </a:r>
          </a:p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“Products Above Average Price”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ProductName, Price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Products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Price &gt; (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AVG(Price)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Products)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 no semicolon at end 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2BBD4-84D2-711D-A863-938E97D9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47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TraceAppend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52323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File: trace.rs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trace_with_bound</a:t>
                </a:r>
                <a:r>
                  <a:rPr lang="en-US" dirty="0"/>
                  <a:t>()</a:t>
                </a:r>
              </a:p>
              <a:p>
                <a:r>
                  <a:rPr lang="en-US" dirty="0"/>
                  <a:t>Inputs: any without timestamps, same type with timestamp</a:t>
                </a:r>
              </a:p>
              <a:p>
                <a:r>
                  <a:rPr lang="en-US" dirty="0"/>
                  <a:t>Output: same as right</a:t>
                </a:r>
              </a:p>
              <a:p>
                <a:r>
                  <a:rPr lang="en-US" dirty="0"/>
                  <a:t>Method parameters: none</a:t>
                </a:r>
              </a:p>
              <a:p>
                <a:r>
                  <a:rPr lang="en-US" dirty="0"/>
                  <a:t>Behavior: computes left += timestamp(right) inside an integrator</a:t>
                </a:r>
              </a:p>
              <a:p>
                <a:r>
                  <a:rPr lang="en-US" dirty="0"/>
                  <a:t>Primitive: yes (but method constructs a whole circuit)</a:t>
                </a:r>
              </a:p>
              <a:p>
                <a:r>
                  <a:rPr lang="en-US" dirty="0"/>
                  <a:t>Circuit scope: inner</a:t>
                </a:r>
              </a:p>
              <a:p>
                <a:r>
                  <a:rPr lang="en-US" dirty="0"/>
                  <a:t>Time complexity: O(|input|), Space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𝑙𝑒𝑓𝑡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|)=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𝑟𝑖𝑔h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|)</m:t>
                        </m:r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52323" cy="4351338"/>
              </a:xfrm>
              <a:blipFill>
                <a:blip r:embed="rId2"/>
                <a:stretch>
                  <a:fillRect l="-835" t="-2101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166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join.rs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stream_join</a:t>
                </a:r>
                <a:r>
                  <a:rPr lang="en-US" dirty="0"/>
                  <a:t>(right, transform)</a:t>
                </a:r>
              </a:p>
              <a:p>
                <a:r>
                  <a:rPr lang="en-US" dirty="0"/>
                  <a:t>Inputs: 2 </a:t>
                </a:r>
                <a:r>
                  <a:rPr lang="en-US" dirty="0" err="1"/>
                  <a:t>IndexedZSets</a:t>
                </a:r>
                <a:r>
                  <a:rPr lang="en-US" dirty="0"/>
                  <a:t> with the same key type</a:t>
                </a:r>
              </a:p>
              <a:p>
                <a:r>
                  <a:rPr lang="en-US" dirty="0"/>
                  <a:t>Output: ZSet</a:t>
                </a:r>
              </a:p>
              <a:p>
                <a:r>
                  <a:rPr lang="en-US" dirty="0"/>
                  <a:t>Method parameters: transform function</a:t>
                </a:r>
              </a:p>
              <a:p>
                <a:r>
                  <a:rPr lang="en-US" dirty="0"/>
                  <a:t>Behavior: cartesian product of all tuples that have the same key and map transform over each tuple result</a:t>
                </a:r>
              </a:p>
              <a:p>
                <a:r>
                  <a:rPr lang="en-US" dirty="0"/>
                  <a:t>Primitive: yes</a:t>
                </a:r>
              </a:p>
              <a:p>
                <a:r>
                  <a:rPr lang="en-US" dirty="0"/>
                  <a:t>Circuit scope: outer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𝑙𝑒𝑓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dirty="0"/>
                  <a:t>, Space complexity: 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239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MonotonicJoin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File: join.rs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monotonic_stream_join</a:t>
                </a:r>
                <a:r>
                  <a:rPr lang="en-US" dirty="0"/>
                  <a:t>(right, transform)</a:t>
                </a:r>
              </a:p>
              <a:p>
                <a:r>
                  <a:rPr lang="en-US" dirty="0"/>
                  <a:t>Inputs: 2 </a:t>
                </a:r>
                <a:r>
                  <a:rPr lang="en-US" dirty="0" err="1"/>
                  <a:t>IndexedZSets</a:t>
                </a:r>
                <a:r>
                  <a:rPr lang="en-US" dirty="0"/>
                  <a:t> with the same key type</a:t>
                </a:r>
              </a:p>
              <a:p>
                <a:r>
                  <a:rPr lang="en-US" dirty="0"/>
                  <a:t>Output: ZSet</a:t>
                </a:r>
              </a:p>
              <a:p>
                <a:r>
                  <a:rPr lang="en-US" dirty="0"/>
                  <a:t>Method parameters: transform to apply to each output tuple</a:t>
                </a:r>
              </a:p>
              <a:p>
                <a:r>
                  <a:rPr lang="en-US" dirty="0"/>
                  <a:t>Behavior: same as join, but the transform function must be monotone in its inputs</a:t>
                </a:r>
              </a:p>
              <a:p>
                <a:r>
                  <a:rPr lang="en-US" dirty="0"/>
                  <a:t>Primitive: yes</a:t>
                </a:r>
              </a:p>
              <a:p>
                <a:r>
                  <a:rPr lang="en-US" dirty="0"/>
                  <a:t>Circuit scope: out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𝑙𝑒𝑓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dirty="0"/>
                  <a:t>, Space complexity: 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r="-1565" b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383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JoinRange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File: join_range.rs</a:t>
                </a:r>
              </a:p>
              <a:p>
                <a:r>
                  <a:rPr lang="en-US" dirty="0"/>
                  <a:t>Method: </a:t>
                </a:r>
                <a:r>
                  <a:rPr lang="en-US" dirty="0" err="1"/>
                  <a:t>stream_join_range</a:t>
                </a:r>
                <a:r>
                  <a:rPr lang="en-US" dirty="0"/>
                  <a:t>(right, </a:t>
                </a:r>
                <a:r>
                  <a:rPr lang="en-US" dirty="0" err="1"/>
                  <a:t>range_func</a:t>
                </a:r>
                <a:r>
                  <a:rPr lang="en-US" dirty="0"/>
                  <a:t>, transform)</a:t>
                </a:r>
              </a:p>
              <a:p>
                <a:r>
                  <a:rPr lang="en-US" dirty="0"/>
                  <a:t>Inputs: 2 </a:t>
                </a:r>
                <a:r>
                  <a:rPr lang="en-US" dirty="0" err="1"/>
                  <a:t>IndexedZSets</a:t>
                </a:r>
                <a:r>
                  <a:rPr lang="en-US" dirty="0"/>
                  <a:t> with any keys</a:t>
                </a:r>
              </a:p>
              <a:p>
                <a:r>
                  <a:rPr lang="en-US" dirty="0"/>
                  <a:t>Output: ZSet</a:t>
                </a:r>
              </a:p>
              <a:p>
                <a:r>
                  <a:rPr lang="en-US" dirty="0"/>
                  <a:t>Method parameters: right stream, </a:t>
                </a:r>
                <a:r>
                  <a:rPr lang="en-US" dirty="0" err="1"/>
                  <a:t>range_func</a:t>
                </a:r>
                <a:r>
                  <a:rPr lang="en-US" dirty="0"/>
                  <a:t> and transform of output tuples. Range function returns a range of right collection keys for every left collection key</a:t>
                </a:r>
              </a:p>
              <a:p>
                <a:r>
                  <a:rPr lang="en-US" dirty="0"/>
                  <a:t>Behavior: Like join but relies on the sorted collection instead of an index</a:t>
                </a:r>
              </a:p>
              <a:p>
                <a:r>
                  <a:rPr lang="en-US" dirty="0"/>
                  <a:t>Primitive: yes</a:t>
                </a:r>
              </a:p>
              <a:p>
                <a:r>
                  <a:rPr lang="en-US" dirty="0"/>
                  <a:t>Circuit scope: any</a:t>
                </a:r>
              </a:p>
              <a:p>
                <a:r>
                  <a:rPr lang="en-US" dirty="0"/>
                  <a:t>Time complexity: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𝑙𝑒𝑓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dirty="0"/>
                  <a:t>, Space complexity: 0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C5D7B2-949C-2197-1CF2-9A7EDD4C3E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619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Z1Trace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File: trace.rs</a:t>
            </a:r>
          </a:p>
          <a:p>
            <a:r>
              <a:rPr lang="en-US" dirty="0"/>
              <a:t>Method: none – used internally</a:t>
            </a:r>
          </a:p>
          <a:p>
            <a:r>
              <a:rPr lang="en-US" dirty="0"/>
              <a:t>Inputs: Any 1</a:t>
            </a:r>
          </a:p>
          <a:p>
            <a:r>
              <a:rPr lang="en-US" dirty="0"/>
              <a:t>Output: Same as input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Same as Z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29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File: distinct.rs</a:t>
            </a:r>
          </a:p>
          <a:p>
            <a:r>
              <a:rPr lang="en-US" dirty="0"/>
              <a:t>Method: </a:t>
            </a:r>
            <a:r>
              <a:rPr lang="en-US" dirty="0" err="1"/>
              <a:t>stream_distinct</a:t>
            </a:r>
            <a:r>
              <a:rPr lang="en-US" dirty="0"/>
              <a:t>()</a:t>
            </a:r>
          </a:p>
          <a:p>
            <a:r>
              <a:rPr lang="en-US" dirty="0"/>
              <a:t>Inputs: Any 1</a:t>
            </a:r>
          </a:p>
          <a:p>
            <a:r>
              <a:rPr lang="en-US" dirty="0"/>
              <a:t>Output: Same as input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the output has only elements with weight 1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791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SemijoinStream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File: semijoin.rs</a:t>
            </a:r>
          </a:p>
          <a:p>
            <a:r>
              <a:rPr lang="en-US" dirty="0"/>
              <a:t>Method: </a:t>
            </a:r>
            <a:r>
              <a:rPr lang="en-US" dirty="0" err="1"/>
              <a:t>semijoin_stream</a:t>
            </a:r>
            <a:r>
              <a:rPr lang="en-US" dirty="0"/>
              <a:t>()</a:t>
            </a:r>
          </a:p>
          <a:p>
            <a:r>
              <a:rPr lang="en-US" dirty="0"/>
              <a:t>Inputs: 2 </a:t>
            </a:r>
            <a:r>
              <a:rPr lang="en-US" dirty="0" err="1"/>
              <a:t>IndexedZSets</a:t>
            </a:r>
            <a:r>
              <a:rPr lang="en-US" dirty="0"/>
              <a:t> with the same key type</a:t>
            </a:r>
          </a:p>
          <a:p>
            <a:r>
              <a:rPr lang="en-US" dirty="0"/>
              <a:t>Output: Same as left input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Keep elements in left input that have a key in right input. Each weight is a sum of products.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O(|left|+|right|),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523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File: aggregate/mod.rs</a:t>
            </a:r>
          </a:p>
          <a:p>
            <a:r>
              <a:rPr lang="en-US" dirty="0"/>
              <a:t>Method: </a:t>
            </a:r>
            <a:r>
              <a:rPr lang="en-US" dirty="0" err="1"/>
              <a:t>stream_aggregate</a:t>
            </a:r>
            <a:r>
              <a:rPr lang="en-US" dirty="0"/>
              <a:t>(aggregator), </a:t>
            </a:r>
            <a:r>
              <a:rPr lang="en-US" dirty="0" err="1"/>
              <a:t>stream_aggregate_generic</a:t>
            </a:r>
            <a:r>
              <a:rPr lang="en-US" dirty="0"/>
              <a:t>()</a:t>
            </a:r>
          </a:p>
          <a:p>
            <a:r>
              <a:rPr lang="en-US" dirty="0"/>
              <a:t>Inputs: IndexedZSet</a:t>
            </a:r>
          </a:p>
          <a:p>
            <a:r>
              <a:rPr lang="en-US" dirty="0"/>
              <a:t>Output: ZSet </a:t>
            </a:r>
          </a:p>
          <a:p>
            <a:r>
              <a:rPr lang="en-US" dirty="0"/>
              <a:t>Method parameters: aggregator is a trait that requires two functions: aggregation and finalization</a:t>
            </a:r>
          </a:p>
          <a:p>
            <a:r>
              <a:rPr lang="en-US" dirty="0"/>
              <a:t>Behavior: Applies an aggregation function to each group associated with a key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158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AC462-2286-B4B2-40B1-758232AA1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(non-incremental)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5D7B2-949C-2197-1CF2-9A7EDD4C3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File: count.rs</a:t>
            </a:r>
          </a:p>
          <a:p>
            <a:r>
              <a:rPr lang="en-US" dirty="0"/>
              <a:t>Method: </a:t>
            </a:r>
            <a:r>
              <a:rPr lang="en-US" dirty="0" err="1"/>
              <a:t>stream_weighted_count</a:t>
            </a:r>
            <a:r>
              <a:rPr lang="en-US" dirty="0"/>
              <a:t>(aggregator), </a:t>
            </a:r>
            <a:r>
              <a:rPr lang="en-US" dirty="0" err="1"/>
              <a:t>stream_weighted_count_generic</a:t>
            </a:r>
            <a:r>
              <a:rPr lang="en-US" dirty="0"/>
              <a:t>() </a:t>
            </a:r>
          </a:p>
          <a:p>
            <a:r>
              <a:rPr lang="en-US" dirty="0"/>
              <a:t>Inputs: IndexedZSet</a:t>
            </a:r>
          </a:p>
          <a:p>
            <a:r>
              <a:rPr lang="en-US" dirty="0"/>
              <a:t>Output: ZSet </a:t>
            </a:r>
          </a:p>
          <a:p>
            <a:r>
              <a:rPr lang="en-US" dirty="0"/>
              <a:t>Method parameters: none</a:t>
            </a:r>
          </a:p>
          <a:p>
            <a:r>
              <a:rPr lang="en-US" dirty="0"/>
              <a:t>Behavior: Various specializations of </a:t>
            </a:r>
            <a:r>
              <a:rPr lang="en-US" dirty="0" err="1"/>
              <a:t>stream_aggregate</a:t>
            </a:r>
            <a:r>
              <a:rPr lang="en-US" dirty="0"/>
              <a:t>_* functions</a:t>
            </a:r>
          </a:p>
          <a:p>
            <a:r>
              <a:rPr lang="en-US" dirty="0"/>
              <a:t>Primitive: yes</a:t>
            </a:r>
          </a:p>
          <a:p>
            <a:r>
              <a:rPr lang="en-US" dirty="0"/>
              <a:t>Circuit scope: any</a:t>
            </a:r>
          </a:p>
          <a:p>
            <a:r>
              <a:rPr lang="en-US" dirty="0"/>
              <a:t>Time complexity: O(|input|), space complexity: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79C06-ADCA-E070-468D-DAACC043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422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2DFFCC-9CCD-2018-F6EE-5DD9624A6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“operators”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ECD067-BD76-21C1-E7DA-0C402C768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methods expand into complex graphs of primitive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F4CC-F235-478A-3925-4BFD8296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30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23455</TotalTime>
  <Words>9966</Words>
  <Application>Microsoft Office PowerPoint</Application>
  <PresentationFormat>Widescreen</PresentationFormat>
  <Paragraphs>1491</Paragraphs>
  <Slides>129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6" baseType="lpstr">
      <vt:lpstr>Arial</vt:lpstr>
      <vt:lpstr>Calibri</vt:lpstr>
      <vt:lpstr>Calibri Light</vt:lpstr>
      <vt:lpstr>Cambria Math</vt:lpstr>
      <vt:lpstr>Consolas</vt:lpstr>
      <vt:lpstr>HelveticaNeue</vt:lpstr>
      <vt:lpstr>Office Theme</vt:lpstr>
      <vt:lpstr>SQL to DBSP</vt:lpstr>
      <vt:lpstr>What is this?</vt:lpstr>
      <vt:lpstr>DBSP</vt:lpstr>
      <vt:lpstr>Streams</vt:lpstr>
      <vt:lpstr>Z-sets</vt:lpstr>
      <vt:lpstr>DBSP = computations on streams</vt:lpstr>
      <vt:lpstr>Incremental computations</vt:lpstr>
      <vt:lpstr>SQL to DBSP compiler</vt:lpstr>
      <vt:lpstr>Example input program</vt:lpstr>
      <vt:lpstr>Describing streaming systems in SQL</vt:lpstr>
      <vt:lpstr>Compilation workflow: Rust output</vt:lpstr>
      <vt:lpstr>Compilation workflow</vt:lpstr>
      <vt:lpstr>Optimizing Streaming Queries</vt:lpstr>
      <vt:lpstr>Calcite HEP Planner</vt:lpstr>
      <vt:lpstr>DBSP Core Intermediate Representation (IR)</vt:lpstr>
      <vt:lpstr>Base class DBSPNode</vt:lpstr>
      <vt:lpstr>Two-level Core IR representation</vt:lpstr>
      <vt:lpstr>IR Example</vt:lpstr>
      <vt:lpstr>Root of class hierarchy</vt:lpstr>
      <vt:lpstr>Example inner IR classes</vt:lpstr>
      <vt:lpstr>Operators</vt:lpstr>
      <vt:lpstr>Types</vt:lpstr>
      <vt:lpstr>Visitor pattern</vt:lpstr>
      <vt:lpstr>Two-level visitor infrastructure</vt:lpstr>
      <vt:lpstr>IR Manipulation (base classes)</vt:lpstr>
      <vt:lpstr>IR rewriting using visitors</vt:lpstr>
      <vt:lpstr>Structure of read-only visitors</vt:lpstr>
      <vt:lpstr>Chaining visitors</vt:lpstr>
      <vt:lpstr>Example circuit visitors</vt:lpstr>
      <vt:lpstr>Recipe: Extending the IR</vt:lpstr>
      <vt:lpstr>CircuitCloneVisitor and inheritors</vt:lpstr>
      <vt:lpstr>InnerRewriteVisitor and inheritors</vt:lpstr>
      <vt:lpstr>Rust code generation</vt:lpstr>
      <vt:lpstr>Testing</vt:lpstr>
      <vt:lpstr>Unit tests</vt:lpstr>
      <vt:lpstr>BaseSQLTests</vt:lpstr>
      <vt:lpstr>Example unit test in Java</vt:lpstr>
      <vt:lpstr>Sql Logic Test</vt:lpstr>
      <vt:lpstr>Postgres test suite</vt:lpstr>
      <vt:lpstr>Writing a new Postgres tests</vt:lpstr>
      <vt:lpstr>Usage</vt:lpstr>
      <vt:lpstr>Generated code</vt:lpstr>
      <vt:lpstr>Example circuit topology output</vt:lpstr>
      <vt:lpstr>Status</vt:lpstr>
      <vt:lpstr>SQL feature wish list</vt:lpstr>
      <vt:lpstr>SQL Runtime library</vt:lpstr>
      <vt:lpstr>Data types - scalar</vt:lpstr>
      <vt:lpstr>Data types - complex</vt:lpstr>
      <vt:lpstr>One operator</vt:lpstr>
      <vt:lpstr>Library function signatures</vt:lpstr>
      <vt:lpstr>Macros for generating functions</vt:lpstr>
      <vt:lpstr>Recipe: Adding new SQL features</vt:lpstr>
      <vt:lpstr>Logging</vt:lpstr>
      <vt:lpstr>Error handling</vt:lpstr>
      <vt:lpstr>Controlling the logging level</vt:lpstr>
      <vt:lpstr>Static and dynamic semantics</vt:lpstr>
      <vt:lpstr>The operator menagerie</vt:lpstr>
      <vt:lpstr>DBSP Operators</vt:lpstr>
      <vt:lpstr>Input operators</vt:lpstr>
      <vt:lpstr>Input</vt:lpstr>
      <vt:lpstr>CsvSource</vt:lpstr>
      <vt:lpstr>Generator</vt:lpstr>
      <vt:lpstr>GeneratorNested</vt:lpstr>
      <vt:lpstr>Output operators</vt:lpstr>
      <vt:lpstr>Output</vt:lpstr>
      <vt:lpstr>OutputGuarded</vt:lpstr>
      <vt:lpstr>Primitive operators</vt:lpstr>
      <vt:lpstr>Inspect</vt:lpstr>
      <vt:lpstr>Export</vt:lpstr>
      <vt:lpstr>FilterKeys</vt:lpstr>
      <vt:lpstr>FilterVals</vt:lpstr>
      <vt:lpstr>Map</vt:lpstr>
      <vt:lpstr>MapKeys</vt:lpstr>
      <vt:lpstr>FlatMap</vt:lpstr>
      <vt:lpstr>Z1</vt:lpstr>
      <vt:lpstr>Z1Nested</vt:lpstr>
      <vt:lpstr>Consolidate</vt:lpstr>
      <vt:lpstr>Plus</vt:lpstr>
      <vt:lpstr>Minus</vt:lpstr>
      <vt:lpstr>UnaryMinus</vt:lpstr>
      <vt:lpstr>Apply, ApplyOwned</vt:lpstr>
      <vt:lpstr>ApplyCore</vt:lpstr>
      <vt:lpstr>Apply2, Apply2Owned</vt:lpstr>
      <vt:lpstr>Apply3</vt:lpstr>
      <vt:lpstr>Sum</vt:lpstr>
      <vt:lpstr>Index</vt:lpstr>
      <vt:lpstr>IndexWith</vt:lpstr>
      <vt:lpstr>Delta0</vt:lpstr>
      <vt:lpstr>UntimedTraceAppend</vt:lpstr>
      <vt:lpstr>TraceAppend</vt:lpstr>
      <vt:lpstr>Join</vt:lpstr>
      <vt:lpstr>MonotonicJoin</vt:lpstr>
      <vt:lpstr>JoinRange</vt:lpstr>
      <vt:lpstr>Z1Trace</vt:lpstr>
      <vt:lpstr>Distinct</vt:lpstr>
      <vt:lpstr>SemijoinStream</vt:lpstr>
      <vt:lpstr>Aggregate</vt:lpstr>
      <vt:lpstr>Count (non-incremental)</vt:lpstr>
      <vt:lpstr>Composite “operators”</vt:lpstr>
      <vt:lpstr>Methods: weigh</vt:lpstr>
      <vt:lpstr>Method: integrate</vt:lpstr>
      <vt:lpstr>Method: stream_fold</vt:lpstr>
      <vt:lpstr>Methods: differentiate,  differentiate_nested</vt:lpstr>
      <vt:lpstr>Method: group_transform</vt:lpstr>
      <vt:lpstr>Methods: upsert, update_set</vt:lpstr>
      <vt:lpstr>Method: stream_aggregate_linear</vt:lpstr>
      <vt:lpstr>Methods: aggregate, aggregate_generic</vt:lpstr>
      <vt:lpstr>Methods: aggregate_linear</vt:lpstr>
      <vt:lpstr>Method: distinct_count</vt:lpstr>
      <vt:lpstr>Method: stream_distinct_count</vt:lpstr>
      <vt:lpstr>Method:  weighted_count</vt:lpstr>
      <vt:lpstr>Method: average</vt:lpstr>
      <vt:lpstr>Method: distinct()</vt:lpstr>
      <vt:lpstr>Methods: join, join_index</vt:lpstr>
      <vt:lpstr>Method: antijoin</vt:lpstr>
      <vt:lpstr>Method: tree_aggregate</vt:lpstr>
      <vt:lpstr>Method: partitioned_tree_aggregate</vt:lpstr>
      <vt:lpstr>Method: partitioned_rolling_aggregate</vt:lpstr>
      <vt:lpstr>Method: window</vt:lpstr>
      <vt:lpstr>Method: waterline</vt:lpstr>
      <vt:lpstr>Internal operators</vt:lpstr>
      <vt:lpstr>DelayedTrace</vt:lpstr>
      <vt:lpstr>NeighborhoodLocal, NeighborhoodNumbered</vt:lpstr>
      <vt:lpstr>SampleKeys</vt:lpstr>
      <vt:lpstr>SampleUniqueKeyVals</vt:lpstr>
      <vt:lpstr>Shard</vt:lpstr>
      <vt:lpstr>EmptyGatherConsumer, GatherProducer, GatherConsumer</vt:lpstr>
      <vt:lpstr>ExchangeSender, ExchangeReceiver</vt:lpstr>
      <vt:lpstr>Waterline dataflow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Budiu</dc:creator>
  <cp:lastModifiedBy>Mihai Budiu</cp:lastModifiedBy>
  <cp:revision>1</cp:revision>
  <dcterms:created xsi:type="dcterms:W3CDTF">2023-06-01T22:31:57Z</dcterms:created>
  <dcterms:modified xsi:type="dcterms:W3CDTF">2024-01-12T22:29:50Z</dcterms:modified>
</cp:coreProperties>
</file>